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735" r:id="rId2"/>
    <p:sldId id="749" r:id="rId3"/>
    <p:sldId id="758" r:id="rId4"/>
    <p:sldId id="761" r:id="rId5"/>
    <p:sldId id="739" r:id="rId6"/>
    <p:sldId id="750" r:id="rId7"/>
    <p:sldId id="753" r:id="rId8"/>
    <p:sldId id="752" r:id="rId9"/>
    <p:sldId id="751" r:id="rId10"/>
    <p:sldId id="754" r:id="rId11"/>
    <p:sldId id="759" r:id="rId12"/>
    <p:sldId id="760" r:id="rId13"/>
    <p:sldId id="746" r:id="rId14"/>
    <p:sldId id="747" r:id="rId15"/>
    <p:sldId id="748" r:id="rId16"/>
    <p:sldId id="756" r:id="rId17"/>
    <p:sldId id="757" r:id="rId18"/>
    <p:sldId id="74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60635B-7E30-4D8C-8EC2-2A2819544F84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E54B0A-1750-415A-ADF4-B8498C97C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373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1D706F98-5B86-41E2-816B-DEC9B38DE7DF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29C94A7B-AA71-4603-B3DF-3ED9B017EB8D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E2485CA5-2B1A-4AA8-950B-716A2A0ADF1B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6A2646B4-4810-4FA5-A490-B25693E250C5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EditPoints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" name="Text Placeholder 2"/>
          <p:cNvSpPr>
            <a:spLocks noGrp="1" noEditPoints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 noEditPoints="1"/>
          </p:cNvSpPr>
          <p:nvPr>
            <p:ph type="sldNum" sz="quarter" idx="5"/>
          </p:nvPr>
        </p:nvSpPr>
        <p:spPr>
          <a:prstGeom prst="rect">
            <a:avLst/>
          </a:prstGeom>
        </p:spPr>
        <p:txBody>
          <a:bodyPr/>
          <a:lstStyle/>
          <a:p>
            <a:fld id="{E2485CA5-2B1A-4AA8-950B-716A2A0ADF1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824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D14DE-94E6-E495-CDCB-8DC667DF7F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6FEF5C-4C00-4804-665C-95C7C32A83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F6919-820D-5A90-7D94-93DEFC6EB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63CBC-D659-4E67-8CD1-D5F148CB48C2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1CC79-0651-0668-5C64-EE76D94D5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2A0D6-0EEA-25EA-4CDB-3F65E0C43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E57D-84A2-4860-ADD1-9F51D9D61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659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4E424-EFBC-19CE-DD16-05097DA69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179843-6082-6F31-8E21-0BE55D831F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3C303-0959-F743-6C16-7D027DEFF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63CBC-D659-4E67-8CD1-D5F148CB48C2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59F87-B68F-7780-055F-4614E63CC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B150A-E3E1-3EBC-DE99-878724AE5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E57D-84A2-4860-ADD1-9F51D9D61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65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915EC3-A58A-8193-D4F5-41B0ABB39C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0CBEEF-63DC-4539-A556-910F76A2F9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71A6F-6688-7680-4873-4B63F6043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63CBC-D659-4E67-8CD1-D5F148CB48C2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E89D2-52C2-106F-0CA3-77AFADCB5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0DB26-7AE8-058B-7F5C-F2EC53BBF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E57D-84A2-4860-ADD1-9F51D9D61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05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96872-56D2-BBC3-3C69-715502B10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99DC0-2859-A5B7-1DA9-D71678A44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4A2A1F-911B-D3EF-5D9E-45C0C13DE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63CBC-D659-4E67-8CD1-D5F148CB48C2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C7F0D3-FAF6-E47F-26D1-80306A605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8A850-43A3-BA2A-65E2-AEB1229FB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E57D-84A2-4860-ADD1-9F51D9D61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514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C992-3C48-6FA6-48CE-97C57C3E3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40289F-E173-7CEA-DD44-D74002294A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35DEA-000C-CB3A-DE34-897E1E327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63CBC-D659-4E67-8CD1-D5F148CB48C2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45312-9E97-4209-2E9A-D75216D1E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8AAAAD-0E96-FA6A-12DB-8FD5E4B49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E57D-84A2-4860-ADD1-9F51D9D61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708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1C3FB-96CE-ECAD-888E-DD76A4E20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AC72E-E43C-1F15-946C-AED4338096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F7F707-55C7-E05E-52E9-A1A48925B2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FF9ADB-40D0-04B0-8835-9A5D4FFCA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63CBC-D659-4E67-8CD1-D5F148CB48C2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B39F6B-41CB-AD17-2F6C-F14551702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D41C7-7AA6-545D-9820-E4E6865C6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E57D-84A2-4860-ADD1-9F51D9D61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810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519BE-3A61-49AF-2F51-804EAFCA0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76E872-EA3C-154A-A932-84E6566C31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1F20D4-658A-9DD4-67D7-569A7648C7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673B10-9623-B1CE-E8B3-E1A5270735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AB9758-F8AE-2ECA-CF3A-E057763486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87C082-9B78-AD55-36AF-C36DE34C6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63CBC-D659-4E67-8CD1-D5F148CB48C2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AB06FB-1A0B-44AB-AD29-8BF9BFD8C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12A320-A6CB-682C-8690-B647777CB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E57D-84A2-4860-ADD1-9F51D9D61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794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5B83B-5F0B-2759-563E-275946F60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BEB00A-8E00-DA9A-072F-881F7AE12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63CBC-D659-4E67-8CD1-D5F148CB48C2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42C182-C96E-C50E-C96B-10B7BBFC1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9B7A69-9B47-B04E-300D-3F8A9AC7F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E57D-84A2-4860-ADD1-9F51D9D61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81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57170A-3747-0F4A-E974-FE61D1E33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63CBC-D659-4E67-8CD1-D5F148CB48C2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F0ED14-B223-67D9-D6F9-7AF39FC56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CBBDD3-2042-E36D-E850-9126480E3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E57D-84A2-4860-ADD1-9F51D9D61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265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28150-864F-CB56-7D15-E49CF3ED5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DFA35-7015-E1D0-0756-04F959EA5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B2680-B339-73AD-7BBF-C828104A60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1FA0BC-6A39-E81E-B0A6-5F907A243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63CBC-D659-4E67-8CD1-D5F148CB48C2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E03573-4522-1A9B-77C3-8BE1D3846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7E2C92-0DFC-CFA4-A9AA-D2D7AA794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E57D-84A2-4860-ADD1-9F51D9D61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311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835E8-26BE-6CAC-2E78-83C214930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BBFE71-4030-917D-D5BF-3EFC362BDF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065025-245F-A401-5E85-FF2A22A37E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19B48E-3FA5-9CE2-6909-7F8CD0FA0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63CBC-D659-4E67-8CD1-D5F148CB48C2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CD551E-C8C0-F3C9-6353-EAD1798B3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07C6A4-9CCF-DE8C-C8D6-84A53CE6E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AE57D-84A2-4860-ADD1-9F51D9D61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78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EB4C3B-C6CE-EB25-4D53-A2E12BB2C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A0655E-2762-827E-9F7F-608E03B539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49C7F2-66B0-1C53-054D-0D2CBC9B43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63CBC-D659-4E67-8CD1-D5F148CB48C2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D57628-D3BF-98E4-5E20-633B33F9E3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C792C-0864-AD89-1133-758120225E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AE57D-84A2-4860-ADD1-9F51D9D616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946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10" Type="http://schemas.openxmlformats.org/officeDocument/2006/relationships/image" Target="../media/image24.jpe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30.png"/><Relationship Id="rId5" Type="http://schemas.openxmlformats.org/officeDocument/2006/relationships/image" Target="../media/image8.png"/><Relationship Id="rId10" Type="http://schemas.openxmlformats.org/officeDocument/2006/relationships/image" Target="../media/image29.svg"/><Relationship Id="rId4" Type="http://schemas.openxmlformats.org/officeDocument/2006/relationships/image" Target="../media/image3.sv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peg"/><Relationship Id="rId3" Type="http://schemas.openxmlformats.org/officeDocument/2006/relationships/image" Target="../media/image3.svg"/><Relationship Id="rId7" Type="http://schemas.openxmlformats.org/officeDocument/2006/relationships/image" Target="../media/image11.svg"/><Relationship Id="rId12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svg"/><Relationship Id="rId15" Type="http://schemas.openxmlformats.org/officeDocument/2006/relationships/image" Target="../media/image19.jpe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peg"/><Relationship Id="rId3" Type="http://schemas.openxmlformats.org/officeDocument/2006/relationships/image" Target="../media/image3.svg"/><Relationship Id="rId7" Type="http://schemas.openxmlformats.org/officeDocument/2006/relationships/image" Target="../media/image11.svg"/><Relationship Id="rId12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svg"/><Relationship Id="rId15" Type="http://schemas.openxmlformats.org/officeDocument/2006/relationships/image" Target="../media/image19.jpe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3.jpe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21.jpeg"/><Relationship Id="rId5" Type="http://schemas.openxmlformats.org/officeDocument/2006/relationships/image" Target="../media/image10.png"/><Relationship Id="rId10" Type="http://schemas.openxmlformats.org/officeDocument/2006/relationships/image" Target="../media/image20.jpe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peg"/><Relationship Id="rId3" Type="http://schemas.openxmlformats.org/officeDocument/2006/relationships/image" Target="../media/image3.svg"/><Relationship Id="rId7" Type="http://schemas.openxmlformats.org/officeDocument/2006/relationships/image" Target="../media/image11.svg"/><Relationship Id="rId12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svg"/><Relationship Id="rId15" Type="http://schemas.openxmlformats.org/officeDocument/2006/relationships/image" Target="../media/image19.jpe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10" Type="http://schemas.openxmlformats.org/officeDocument/2006/relationships/image" Target="../media/image24.jpe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Logo">
            <a:extLst>
              <a:ext uri="{FF2B5EF4-FFF2-40B4-BE49-F238E27FC236}">
                <a16:creationId xmlns:a16="http://schemas.microsoft.com/office/drawing/2014/main" id="{BD367FAB-6C0D-8A36-B2A2-0C40C42ADE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58" b="2250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033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1524" y="0"/>
            <a:ext cx="12192000" cy="6784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310" y="201911"/>
            <a:ext cx="2080942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8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JORASHOES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028134" y="389900"/>
            <a:ext cx="1328123" cy="281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500" dirty="0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Login/Register</a:t>
            </a:r>
          </a:p>
        </p:txBody>
      </p:sp>
      <p:pic>
        <p:nvPicPr>
          <p:cNvPr id="18" name="Graphic 17" descr="User with solid fill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538648" y="76568"/>
            <a:ext cx="323164" cy="32316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40245" y="182247"/>
            <a:ext cx="5469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2"/>
                </a:solidFill>
              </a:rPr>
              <a:t>Men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95512" y="176356"/>
            <a:ext cx="81292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bg2"/>
                </a:solidFill>
              </a:rPr>
              <a:t>Women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39445" y="185784"/>
            <a:ext cx="54694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bg2"/>
                </a:solidFill>
              </a:rPr>
              <a:t>Kids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53736" y="187572"/>
            <a:ext cx="77674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bg2"/>
                </a:solidFill>
              </a:rPr>
              <a:t>Offers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523402" y="409564"/>
            <a:ext cx="737420" cy="281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500" dirty="0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Bag</a:t>
            </a:r>
          </a:p>
        </p:txBody>
      </p:sp>
      <p:pic>
        <p:nvPicPr>
          <p:cNvPr id="21" name="Graphic 20" descr="Shopping bag with solid fill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598839" y="85992"/>
            <a:ext cx="323164" cy="323164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-1524" y="6488668"/>
            <a:ext cx="12192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731045" y="6509145"/>
            <a:ext cx="2202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</a:rPr>
              <a:t>©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007195" y="6518977"/>
            <a:ext cx="31206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2022 JORASHOES | All Right Reserved</a:t>
            </a:r>
          </a:p>
        </p:txBody>
      </p:sp>
      <p:pic>
        <p:nvPicPr>
          <p:cNvPr id="33" name="Graphic 32" descr="Address Book with solid fill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198747" y="5091581"/>
            <a:ext cx="358258" cy="358258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0873715" y="5400678"/>
            <a:ext cx="10284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500" u="sng" dirty="0"/>
              <a:t>Contact Us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755513" y="5955808"/>
            <a:ext cx="12602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01679228352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745331" y="5748385"/>
            <a:ext cx="171327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01989854945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285314" y="5512837"/>
            <a:ext cx="1879041" cy="734924"/>
            <a:chOff x="236154" y="5630825"/>
            <a:chExt cx="1879041" cy="734924"/>
          </a:xfrm>
        </p:grpSpPr>
        <p:pic>
          <p:nvPicPr>
            <p:cNvPr id="39" name="Picture 38" descr="A picture containing text, clipart&#10;&#10;Description automatically generated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26020" y="5630825"/>
              <a:ext cx="315086" cy="31508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1" name="Picture 40" descr="Icon&#10;&#10;Description automatically generated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467786" y="5630825"/>
              <a:ext cx="315086" cy="31508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3" name="Picture 42" descr="Icon&#10;&#10;Description automatically generated with medium confidence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1475390" y="5643262"/>
              <a:ext cx="315086" cy="31508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5" name="Picture 44" descr="Icon&#10;&#10;Description automatically generated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808139" y="5630825"/>
              <a:ext cx="315086" cy="315086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46" name="TextBox 45"/>
            <p:cNvSpPr txBox="1"/>
            <p:nvPr/>
          </p:nvSpPr>
          <p:spPr>
            <a:xfrm>
              <a:off x="236154" y="5965639"/>
              <a:ext cx="18790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J O R A S H O E S</a:t>
              </a:r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324465" y="6024632"/>
              <a:ext cx="179073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/>
          <p:cNvSpPr txBox="1"/>
          <p:nvPr/>
        </p:nvSpPr>
        <p:spPr>
          <a:xfrm>
            <a:off x="1130170" y="3553690"/>
            <a:ext cx="311021" cy="366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1158607" y="3871536"/>
            <a:ext cx="1312861" cy="3668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16946" y="2342726"/>
            <a:ext cx="4513538" cy="2687266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519558" y="1852238"/>
            <a:ext cx="4122552" cy="366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Name : </a:t>
            </a:r>
            <a:r>
              <a:rPr lang="en-US"/>
              <a:t>Grey Men 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729387" y="1406769"/>
            <a:ext cx="2171490" cy="366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Size Available : 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721609" y="2477421"/>
            <a:ext cx="5656267" cy="366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Colour Available :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729387" y="3504735"/>
            <a:ext cx="5550345" cy="366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Price :</a:t>
            </a:r>
          </a:p>
        </p:txBody>
      </p:sp>
      <p:sp>
        <p:nvSpPr>
          <p:cNvPr id="70" name="Rectangle 69"/>
          <p:cNvSpPr/>
          <p:nvPr/>
        </p:nvSpPr>
        <p:spPr>
          <a:xfrm>
            <a:off x="5806120" y="1852238"/>
            <a:ext cx="574533" cy="4904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806120" y="2937771"/>
            <a:ext cx="5127350" cy="4753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806120" y="3920491"/>
            <a:ext cx="5204083" cy="4904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5891379" y="1914081"/>
            <a:ext cx="489274" cy="366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22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581975" y="1852238"/>
            <a:ext cx="574533" cy="4584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3"/>
          <p:cNvSpPr/>
          <p:nvPr/>
        </p:nvSpPr>
        <p:spPr>
          <a:xfrm>
            <a:off x="7326344" y="1852238"/>
            <a:ext cx="574533" cy="4584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3"/>
          <p:cNvSpPr/>
          <p:nvPr/>
        </p:nvSpPr>
        <p:spPr>
          <a:xfrm>
            <a:off x="8120894" y="1852238"/>
            <a:ext cx="574533" cy="4584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6631820" y="1898069"/>
            <a:ext cx="474841" cy="366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23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376190" y="1898069"/>
            <a:ext cx="474841" cy="366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24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8174182" y="1914081"/>
            <a:ext cx="467959" cy="366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25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806120" y="2993213"/>
            <a:ext cx="4122553" cy="366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Gray Green Only</a:t>
            </a:r>
          </a:p>
        </p:txBody>
      </p:sp>
      <p:sp>
        <p:nvSpPr>
          <p:cNvPr id="81" name="Triangle 80"/>
          <p:cNvSpPr/>
          <p:nvPr/>
        </p:nvSpPr>
        <p:spPr>
          <a:xfrm rot="10800000">
            <a:off x="10384515" y="3094148"/>
            <a:ext cx="370998" cy="162619"/>
          </a:xfrm>
          <a:prstGeom prst="triangle">
            <a:avLst>
              <a:gd name="adj" fmla="val 4770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5891379" y="3982334"/>
            <a:ext cx="977862" cy="366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1,950 /=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519558" y="1376173"/>
            <a:ext cx="4578612" cy="39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Catagory :</a:t>
            </a:r>
            <a:r>
              <a:rPr lang="en-US" sz="2000"/>
              <a:t> Men</a:t>
            </a:r>
          </a:p>
        </p:txBody>
      </p:sp>
      <p:sp>
        <p:nvSpPr>
          <p:cNvPr id="85" name="Rectangle 84"/>
          <p:cNvSpPr/>
          <p:nvPr/>
        </p:nvSpPr>
        <p:spPr>
          <a:xfrm>
            <a:off x="5806120" y="4599879"/>
            <a:ext cx="1443696" cy="4904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7433218" y="4601093"/>
            <a:ext cx="1481927" cy="4904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5921318" y="4662937"/>
            <a:ext cx="1234466" cy="366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BUY NOW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7467444" y="4662937"/>
            <a:ext cx="1413476" cy="366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ADD TO BAG</a:t>
            </a:r>
          </a:p>
        </p:txBody>
      </p:sp>
    </p:spTree>
    <p:extLst>
      <p:ext uri="{BB962C8B-B14F-4D97-AF65-F5344CB8AC3E}">
        <p14:creationId xmlns:p14="http://schemas.microsoft.com/office/powerpoint/2010/main" val="90370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ABE2BA-1A52-08BA-8308-74B9AD647C68}"/>
              </a:ext>
            </a:extLst>
          </p:cNvPr>
          <p:cNvSpPr/>
          <p:nvPr/>
        </p:nvSpPr>
        <p:spPr>
          <a:xfrm>
            <a:off x="6096000" y="-1"/>
            <a:ext cx="6094476" cy="76494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C28F433-61A4-C9A0-463E-FE9C64D52A9D}"/>
              </a:ext>
            </a:extLst>
          </p:cNvPr>
          <p:cNvGrpSpPr/>
          <p:nvPr/>
        </p:nvGrpSpPr>
        <p:grpSpPr>
          <a:xfrm>
            <a:off x="10113924" y="6117017"/>
            <a:ext cx="1927123" cy="540775"/>
            <a:chOff x="8344538" y="4562168"/>
            <a:chExt cx="1927123" cy="540775"/>
          </a:xfrm>
          <a:solidFill>
            <a:schemeClr val="tx1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9363943-A5DC-E458-72EE-EA67DC98FAB8}"/>
                </a:ext>
              </a:extLst>
            </p:cNvPr>
            <p:cNvSpPr/>
            <p:nvPr/>
          </p:nvSpPr>
          <p:spPr>
            <a:xfrm>
              <a:off x="8344538" y="4562168"/>
              <a:ext cx="1927123" cy="54077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696169-D60F-764D-3908-F3AAF48EE323}"/>
                </a:ext>
              </a:extLst>
            </p:cNvPr>
            <p:cNvSpPr txBox="1"/>
            <p:nvPr/>
          </p:nvSpPr>
          <p:spPr>
            <a:xfrm>
              <a:off x="8905453" y="4650967"/>
              <a:ext cx="911313" cy="363176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200" dirty="0">
                  <a:solidFill>
                    <a:schemeClr val="bg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Exit</a:t>
              </a:r>
            </a:p>
          </p:txBody>
        </p:sp>
      </p:grpSp>
      <p:pic>
        <p:nvPicPr>
          <p:cNvPr id="14" name="Picture 13" descr="A black and white logo">
            <a:extLst>
              <a:ext uri="{FF2B5EF4-FFF2-40B4-BE49-F238E27FC236}">
                <a16:creationId xmlns:a16="http://schemas.microsoft.com/office/drawing/2014/main" id="{884016DC-D1A6-68BF-5D69-4F6EDFEB3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74658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F8BD74A-3E45-6008-E171-C499B9D82F95}"/>
              </a:ext>
            </a:extLst>
          </p:cNvPr>
          <p:cNvSpPr/>
          <p:nvPr/>
        </p:nvSpPr>
        <p:spPr>
          <a:xfrm>
            <a:off x="7953454" y="2196729"/>
            <a:ext cx="2987722" cy="3968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312A01-2102-0E62-AC79-998889C13D20}"/>
              </a:ext>
            </a:extLst>
          </p:cNvPr>
          <p:cNvSpPr txBox="1"/>
          <p:nvPr/>
        </p:nvSpPr>
        <p:spPr>
          <a:xfrm>
            <a:off x="7864968" y="1897946"/>
            <a:ext cx="6655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Email: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FBF277-EF0F-BFAD-207A-8D55C66F8F44}"/>
              </a:ext>
            </a:extLst>
          </p:cNvPr>
          <p:cNvSpPr/>
          <p:nvPr/>
        </p:nvSpPr>
        <p:spPr>
          <a:xfrm>
            <a:off x="7953454" y="3023179"/>
            <a:ext cx="2987722" cy="3968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76E9FB-A1F5-9E17-E52D-40CD16933E94}"/>
              </a:ext>
            </a:extLst>
          </p:cNvPr>
          <p:cNvSpPr txBox="1"/>
          <p:nvPr/>
        </p:nvSpPr>
        <p:spPr>
          <a:xfrm>
            <a:off x="7864968" y="2733921"/>
            <a:ext cx="97507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Password: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29D9A83-00BD-BE05-F928-230C4990493B}"/>
              </a:ext>
            </a:extLst>
          </p:cNvPr>
          <p:cNvSpPr txBox="1"/>
          <p:nvPr/>
        </p:nvSpPr>
        <p:spPr>
          <a:xfrm>
            <a:off x="8037920" y="3401162"/>
            <a:ext cx="9957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Show Password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553CEC-542C-0F8B-1D13-FF0307ED7345}"/>
              </a:ext>
            </a:extLst>
          </p:cNvPr>
          <p:cNvSpPr/>
          <p:nvPr/>
        </p:nvSpPr>
        <p:spPr>
          <a:xfrm>
            <a:off x="7976962" y="3483028"/>
            <a:ext cx="101675" cy="1003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11B213-B54F-67F1-D862-EF2DC2C2513B}"/>
              </a:ext>
            </a:extLst>
          </p:cNvPr>
          <p:cNvSpPr txBox="1"/>
          <p:nvPr/>
        </p:nvSpPr>
        <p:spPr>
          <a:xfrm>
            <a:off x="9498968" y="3412931"/>
            <a:ext cx="15615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u="dotted" dirty="0"/>
              <a:t>Forgot Password?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2FF363-3FDF-B279-8BA1-743E853E7C6A}"/>
              </a:ext>
            </a:extLst>
          </p:cNvPr>
          <p:cNvGrpSpPr/>
          <p:nvPr/>
        </p:nvGrpSpPr>
        <p:grpSpPr>
          <a:xfrm>
            <a:off x="7917809" y="3971028"/>
            <a:ext cx="2987722" cy="411445"/>
            <a:chOff x="4606465" y="4401188"/>
            <a:chExt cx="2987722" cy="41144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991B709-3258-86C3-DACB-31B82003E6BF}"/>
                </a:ext>
              </a:extLst>
            </p:cNvPr>
            <p:cNvSpPr/>
            <p:nvPr/>
          </p:nvSpPr>
          <p:spPr>
            <a:xfrm>
              <a:off x="4606465" y="4401188"/>
              <a:ext cx="2987722" cy="39683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EDD308D-17E6-98A9-BF72-2FD7C935EFE2}"/>
                </a:ext>
              </a:extLst>
            </p:cNvPr>
            <p:cNvSpPr txBox="1"/>
            <p:nvPr/>
          </p:nvSpPr>
          <p:spPr>
            <a:xfrm>
              <a:off x="5673014" y="4443301"/>
              <a:ext cx="91589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</a:rPr>
                <a:t>Sign In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851A6F1-6004-D65E-3C86-E515C5C8FC32}"/>
              </a:ext>
            </a:extLst>
          </p:cNvPr>
          <p:cNvSpPr txBox="1"/>
          <p:nvPr/>
        </p:nvSpPr>
        <p:spPr>
          <a:xfrm>
            <a:off x="8541688" y="4477102"/>
            <a:ext cx="16318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0" i="0" dirty="0">
                <a:effectLst/>
              </a:rPr>
              <a:t>New Here? </a:t>
            </a:r>
            <a:r>
              <a:rPr lang="en-US" sz="1500" b="1" i="0" dirty="0">
                <a:solidFill>
                  <a:schemeClr val="accent1"/>
                </a:solidFill>
              </a:rPr>
              <a:t>S</a:t>
            </a:r>
            <a:r>
              <a:rPr lang="en-US" sz="1500" b="1" u="none" strike="noStrike" dirty="0">
                <a:solidFill>
                  <a:schemeClr val="accent1"/>
                </a:solidFill>
                <a:effectLst/>
              </a:rPr>
              <a:t>ignup</a:t>
            </a:r>
            <a:endParaRPr lang="en-US" sz="1500" b="1" dirty="0">
              <a:solidFill>
                <a:schemeClr val="accent1"/>
              </a:solidFill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2292E94-4EC2-D551-C866-E3A8224A7B06}"/>
              </a:ext>
            </a:extLst>
          </p:cNvPr>
          <p:cNvGrpSpPr/>
          <p:nvPr/>
        </p:nvGrpSpPr>
        <p:grpSpPr>
          <a:xfrm>
            <a:off x="6671112" y="6125892"/>
            <a:ext cx="1927123" cy="540775"/>
            <a:chOff x="8344538" y="4562168"/>
            <a:chExt cx="1927123" cy="540775"/>
          </a:xfrm>
          <a:solidFill>
            <a:schemeClr val="tx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05AFD80-AA7F-12A7-B16C-3BE2CF2B32D7}"/>
                </a:ext>
              </a:extLst>
            </p:cNvPr>
            <p:cNvSpPr/>
            <p:nvPr/>
          </p:nvSpPr>
          <p:spPr>
            <a:xfrm>
              <a:off x="8344538" y="4562168"/>
              <a:ext cx="1927123" cy="54077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278BF21-2E81-3270-6136-4051B80A8DD6}"/>
                </a:ext>
              </a:extLst>
            </p:cNvPr>
            <p:cNvSpPr txBox="1"/>
            <p:nvPr/>
          </p:nvSpPr>
          <p:spPr>
            <a:xfrm>
              <a:off x="8905453" y="4650967"/>
              <a:ext cx="911313" cy="363176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200" dirty="0">
                  <a:solidFill>
                    <a:schemeClr val="bg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Back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CDFD725-BDEB-D668-0F37-6202B7324540}"/>
              </a:ext>
            </a:extLst>
          </p:cNvPr>
          <p:cNvGrpSpPr/>
          <p:nvPr/>
        </p:nvGrpSpPr>
        <p:grpSpPr>
          <a:xfrm>
            <a:off x="8478742" y="5000030"/>
            <a:ext cx="1927123" cy="540775"/>
            <a:chOff x="8344538" y="4562168"/>
            <a:chExt cx="1927123" cy="540775"/>
          </a:xfrm>
          <a:solidFill>
            <a:schemeClr val="tx1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F180E85-2AD9-CD3A-CB43-B9135A496535}"/>
                </a:ext>
              </a:extLst>
            </p:cNvPr>
            <p:cNvSpPr/>
            <p:nvPr/>
          </p:nvSpPr>
          <p:spPr>
            <a:xfrm>
              <a:off x="8344538" y="4562168"/>
              <a:ext cx="1927123" cy="54077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1FEC956-41FC-055A-CE3F-13F4FFF653D5}"/>
                </a:ext>
              </a:extLst>
            </p:cNvPr>
            <p:cNvSpPr txBox="1"/>
            <p:nvPr/>
          </p:nvSpPr>
          <p:spPr>
            <a:xfrm>
              <a:off x="8457868" y="4650967"/>
              <a:ext cx="1813793" cy="363176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200" dirty="0">
                  <a:solidFill>
                    <a:schemeClr val="bg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Admin Login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3FC095D-5D3F-5383-1186-FACB62ACF429}"/>
              </a:ext>
            </a:extLst>
          </p:cNvPr>
          <p:cNvSpPr txBox="1"/>
          <p:nvPr/>
        </p:nvSpPr>
        <p:spPr>
          <a:xfrm>
            <a:off x="8840043" y="818816"/>
            <a:ext cx="15183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+mj-lt"/>
              </a:rPr>
              <a:t>Sign In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2502D3-AA8F-4DBD-BE89-480E0ACAE227}"/>
              </a:ext>
            </a:extLst>
          </p:cNvPr>
          <p:cNvSpPr txBox="1"/>
          <p:nvPr/>
        </p:nvSpPr>
        <p:spPr>
          <a:xfrm>
            <a:off x="8729147" y="1441918"/>
            <a:ext cx="1740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Let’s Get Started</a:t>
            </a:r>
          </a:p>
        </p:txBody>
      </p:sp>
    </p:spTree>
    <p:extLst>
      <p:ext uri="{BB962C8B-B14F-4D97-AF65-F5344CB8AC3E}">
        <p14:creationId xmlns:p14="http://schemas.microsoft.com/office/powerpoint/2010/main" val="439096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ABE2BA-1A52-08BA-8308-74B9AD647C68}"/>
              </a:ext>
            </a:extLst>
          </p:cNvPr>
          <p:cNvSpPr/>
          <p:nvPr/>
        </p:nvSpPr>
        <p:spPr>
          <a:xfrm>
            <a:off x="6096000" y="-1"/>
            <a:ext cx="6094476" cy="76494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C28F433-61A4-C9A0-463E-FE9C64D52A9D}"/>
              </a:ext>
            </a:extLst>
          </p:cNvPr>
          <p:cNvGrpSpPr/>
          <p:nvPr/>
        </p:nvGrpSpPr>
        <p:grpSpPr>
          <a:xfrm>
            <a:off x="10113924" y="6117017"/>
            <a:ext cx="1927123" cy="540775"/>
            <a:chOff x="8344538" y="4562168"/>
            <a:chExt cx="1927123" cy="540775"/>
          </a:xfrm>
          <a:solidFill>
            <a:schemeClr val="tx1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9363943-A5DC-E458-72EE-EA67DC98FAB8}"/>
                </a:ext>
              </a:extLst>
            </p:cNvPr>
            <p:cNvSpPr/>
            <p:nvPr/>
          </p:nvSpPr>
          <p:spPr>
            <a:xfrm>
              <a:off x="8344538" y="4562168"/>
              <a:ext cx="1927123" cy="54077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696169-D60F-764D-3908-F3AAF48EE323}"/>
                </a:ext>
              </a:extLst>
            </p:cNvPr>
            <p:cNvSpPr txBox="1"/>
            <p:nvPr/>
          </p:nvSpPr>
          <p:spPr>
            <a:xfrm>
              <a:off x="8905453" y="4650967"/>
              <a:ext cx="911313" cy="363176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200" dirty="0">
                  <a:solidFill>
                    <a:schemeClr val="bg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Exit</a:t>
              </a:r>
            </a:p>
          </p:txBody>
        </p:sp>
      </p:grpSp>
      <p:pic>
        <p:nvPicPr>
          <p:cNvPr id="14" name="Picture 13" descr="A black and white logo">
            <a:extLst>
              <a:ext uri="{FF2B5EF4-FFF2-40B4-BE49-F238E27FC236}">
                <a16:creationId xmlns:a16="http://schemas.microsoft.com/office/drawing/2014/main" id="{884016DC-D1A6-68BF-5D69-4F6EDFEB3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74658" cy="68580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52292E94-4EC2-D551-C866-E3A8224A7B06}"/>
              </a:ext>
            </a:extLst>
          </p:cNvPr>
          <p:cNvGrpSpPr/>
          <p:nvPr/>
        </p:nvGrpSpPr>
        <p:grpSpPr>
          <a:xfrm>
            <a:off x="6671112" y="6125892"/>
            <a:ext cx="1927123" cy="540775"/>
            <a:chOff x="8344538" y="4562168"/>
            <a:chExt cx="1927123" cy="540775"/>
          </a:xfrm>
          <a:solidFill>
            <a:schemeClr val="tx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05AFD80-AA7F-12A7-B16C-3BE2CF2B32D7}"/>
                </a:ext>
              </a:extLst>
            </p:cNvPr>
            <p:cNvSpPr/>
            <p:nvPr/>
          </p:nvSpPr>
          <p:spPr>
            <a:xfrm>
              <a:off x="8344538" y="4562168"/>
              <a:ext cx="1927123" cy="54077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278BF21-2E81-3270-6136-4051B80A8DD6}"/>
                </a:ext>
              </a:extLst>
            </p:cNvPr>
            <p:cNvSpPr txBox="1"/>
            <p:nvPr/>
          </p:nvSpPr>
          <p:spPr>
            <a:xfrm>
              <a:off x="8905453" y="4650967"/>
              <a:ext cx="911313" cy="363176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200" dirty="0">
                  <a:solidFill>
                    <a:schemeClr val="bg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Back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F256D8A-3E8B-6C66-5BBF-7771EF8866CE}"/>
              </a:ext>
            </a:extLst>
          </p:cNvPr>
          <p:cNvGrpSpPr/>
          <p:nvPr/>
        </p:nvGrpSpPr>
        <p:grpSpPr>
          <a:xfrm>
            <a:off x="7686427" y="807724"/>
            <a:ext cx="3076208" cy="4031883"/>
            <a:chOff x="4553624" y="1206743"/>
            <a:chExt cx="3076208" cy="403188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CE213E5-CA5F-45BA-B18C-3320EB62FD39}"/>
                </a:ext>
              </a:extLst>
            </p:cNvPr>
            <p:cNvSpPr txBox="1"/>
            <p:nvPr/>
          </p:nvSpPr>
          <p:spPr>
            <a:xfrm>
              <a:off x="4553624" y="1699456"/>
              <a:ext cx="700833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Name: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64949AB-9089-CE36-F120-D229335FA2CC}"/>
                </a:ext>
              </a:extLst>
            </p:cNvPr>
            <p:cNvGrpSpPr/>
            <p:nvPr/>
          </p:nvGrpSpPr>
          <p:grpSpPr>
            <a:xfrm>
              <a:off x="4642110" y="4831553"/>
              <a:ext cx="2987722" cy="407073"/>
              <a:chOff x="4530763" y="5389142"/>
              <a:chExt cx="2987722" cy="407073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333F442-B29C-857E-2340-517A3BB5C952}"/>
                  </a:ext>
                </a:extLst>
              </p:cNvPr>
              <p:cNvSpPr/>
              <p:nvPr/>
            </p:nvSpPr>
            <p:spPr>
              <a:xfrm>
                <a:off x="4530763" y="5389142"/>
                <a:ext cx="2987722" cy="39683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6B6A85F2-AA1E-4E1B-A93D-4E9E0E2913D1}"/>
                  </a:ext>
                </a:extLst>
              </p:cNvPr>
              <p:cNvSpPr txBox="1"/>
              <p:nvPr/>
            </p:nvSpPr>
            <p:spPr>
              <a:xfrm>
                <a:off x="5744045" y="5396105"/>
                <a:ext cx="136977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bg1"/>
                    </a:solidFill>
                  </a:rPr>
                  <a:t>Signup</a:t>
                </a: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6562A9-E626-4DCA-D5DE-96D857ADB98E}"/>
                </a:ext>
              </a:extLst>
            </p:cNvPr>
            <p:cNvSpPr txBox="1"/>
            <p:nvPr/>
          </p:nvSpPr>
          <p:spPr>
            <a:xfrm>
              <a:off x="5393207" y="1206743"/>
              <a:ext cx="148552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500" b="1" dirty="0"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Sign Up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42BD391-4F0F-6A9E-A1D6-ED4F51EB7E6F}"/>
                </a:ext>
              </a:extLst>
            </p:cNvPr>
            <p:cNvSpPr/>
            <p:nvPr/>
          </p:nvSpPr>
          <p:spPr>
            <a:xfrm>
              <a:off x="4642110" y="2576904"/>
              <a:ext cx="2987722" cy="31246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7A1AC07-EFD9-EB77-7BCC-9EEDE34000CE}"/>
                </a:ext>
              </a:extLst>
            </p:cNvPr>
            <p:cNvSpPr txBox="1"/>
            <p:nvPr/>
          </p:nvSpPr>
          <p:spPr>
            <a:xfrm>
              <a:off x="4553624" y="2278121"/>
              <a:ext cx="66556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Email: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950C435-2052-8266-C9E5-4BD773FF91A2}"/>
                </a:ext>
              </a:extLst>
            </p:cNvPr>
            <p:cNvSpPr/>
            <p:nvPr/>
          </p:nvSpPr>
          <p:spPr>
            <a:xfrm>
              <a:off x="4642110" y="3153498"/>
              <a:ext cx="2987722" cy="2909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708B7B1-03D3-855A-FA66-39D2356AF99B}"/>
                </a:ext>
              </a:extLst>
            </p:cNvPr>
            <p:cNvSpPr txBox="1"/>
            <p:nvPr/>
          </p:nvSpPr>
          <p:spPr>
            <a:xfrm>
              <a:off x="4553624" y="2871261"/>
              <a:ext cx="142058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Phone Number: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DECCC5F-300B-EDC1-5D1B-05A9AACDD697}"/>
                </a:ext>
              </a:extLst>
            </p:cNvPr>
            <p:cNvSpPr/>
            <p:nvPr/>
          </p:nvSpPr>
          <p:spPr>
            <a:xfrm>
              <a:off x="4642110" y="1998239"/>
              <a:ext cx="2987722" cy="31246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C62BE7F-2021-7C8E-201A-253B3F8999CC}"/>
                </a:ext>
              </a:extLst>
            </p:cNvPr>
            <p:cNvSpPr/>
            <p:nvPr/>
          </p:nvSpPr>
          <p:spPr>
            <a:xfrm>
              <a:off x="4642110" y="3695601"/>
              <a:ext cx="2987722" cy="31246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0289235-5FF3-17EA-C3BB-555DB26564D4}"/>
                </a:ext>
              </a:extLst>
            </p:cNvPr>
            <p:cNvSpPr txBox="1"/>
            <p:nvPr/>
          </p:nvSpPr>
          <p:spPr>
            <a:xfrm>
              <a:off x="4553624" y="3407251"/>
              <a:ext cx="86017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Address: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03241E3-D38F-F66B-E867-1E2E15C035C5}"/>
                </a:ext>
              </a:extLst>
            </p:cNvPr>
            <p:cNvSpPr/>
            <p:nvPr/>
          </p:nvSpPr>
          <p:spPr>
            <a:xfrm>
              <a:off x="4642110" y="4256794"/>
              <a:ext cx="2987722" cy="31246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7D6F7E5-7D07-5A6A-E747-ECB461D07258}"/>
                </a:ext>
              </a:extLst>
            </p:cNvPr>
            <p:cNvSpPr txBox="1"/>
            <p:nvPr/>
          </p:nvSpPr>
          <p:spPr>
            <a:xfrm>
              <a:off x="4553624" y="3977061"/>
              <a:ext cx="97507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Password: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4CBE1DF2-0D25-F30C-C726-62EFAD7C10F2}"/>
              </a:ext>
            </a:extLst>
          </p:cNvPr>
          <p:cNvSpPr/>
          <p:nvPr/>
        </p:nvSpPr>
        <p:spPr>
          <a:xfrm>
            <a:off x="7789664" y="4938896"/>
            <a:ext cx="2987722" cy="39683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745ECE-125F-2ECB-B68C-413646AE932D}"/>
              </a:ext>
            </a:extLst>
          </p:cNvPr>
          <p:cNvSpPr txBox="1"/>
          <p:nvPr/>
        </p:nvSpPr>
        <p:spPr>
          <a:xfrm>
            <a:off x="9002946" y="4945859"/>
            <a:ext cx="13697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Reset</a:t>
            </a:r>
          </a:p>
        </p:txBody>
      </p:sp>
    </p:spTree>
    <p:extLst>
      <p:ext uri="{BB962C8B-B14F-4D97-AF65-F5344CB8AC3E}">
        <p14:creationId xmlns:p14="http://schemas.microsoft.com/office/powerpoint/2010/main" val="3664079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indoor, lined">
            <a:extLst>
              <a:ext uri="{FF2B5EF4-FFF2-40B4-BE49-F238E27FC236}">
                <a16:creationId xmlns:a16="http://schemas.microsoft.com/office/drawing/2014/main" id="{BEDEF3A2-95BC-4AED-E173-98E713BC98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0" b="1206"/>
          <a:stretch/>
        </p:blipFill>
        <p:spPr>
          <a:xfrm>
            <a:off x="20" y="-20477"/>
            <a:ext cx="12191980" cy="685671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7DB6849-5278-90A9-4D41-183FE88C0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3048" y="20477"/>
            <a:ext cx="12192001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endParaRPr lang="en-US" sz="3000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ABE2BA-1A52-08BA-8308-74B9AD647C68}"/>
              </a:ext>
            </a:extLst>
          </p:cNvPr>
          <p:cNvSpPr/>
          <p:nvPr/>
        </p:nvSpPr>
        <p:spPr>
          <a:xfrm>
            <a:off x="-1524" y="0"/>
            <a:ext cx="12192000" cy="6784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4B669-68D2-FE1F-9934-E1D29E1E8B5E}"/>
              </a:ext>
            </a:extLst>
          </p:cNvPr>
          <p:cNvSpPr txBox="1"/>
          <p:nvPr/>
        </p:nvSpPr>
        <p:spPr>
          <a:xfrm>
            <a:off x="216310" y="201911"/>
            <a:ext cx="2080942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8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JORASHOES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D9981D-C7F3-D7F6-E8ED-C7F839B140C2}"/>
              </a:ext>
            </a:extLst>
          </p:cNvPr>
          <p:cNvSpPr txBox="1"/>
          <p:nvPr/>
        </p:nvSpPr>
        <p:spPr>
          <a:xfrm>
            <a:off x="10028134" y="389900"/>
            <a:ext cx="1328123" cy="281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500" dirty="0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Login/Register</a:t>
            </a:r>
          </a:p>
        </p:txBody>
      </p:sp>
      <p:pic>
        <p:nvPicPr>
          <p:cNvPr id="18" name="Graphic 17" descr="User with solid fill">
            <a:extLst>
              <a:ext uri="{FF2B5EF4-FFF2-40B4-BE49-F238E27FC236}">
                <a16:creationId xmlns:a16="http://schemas.microsoft.com/office/drawing/2014/main" id="{88E06BF1-3503-91F4-F46F-1C49A482A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38648" y="76568"/>
            <a:ext cx="323164" cy="3231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4C5AA1-CFF0-C6E0-874F-612245E38259}"/>
              </a:ext>
            </a:extLst>
          </p:cNvPr>
          <p:cNvSpPr txBox="1"/>
          <p:nvPr/>
        </p:nvSpPr>
        <p:spPr>
          <a:xfrm>
            <a:off x="2140245" y="182247"/>
            <a:ext cx="5469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2"/>
                </a:solidFill>
              </a:rPr>
              <a:t>Men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6FC749-B4F2-615B-516E-EE9B510830DF}"/>
              </a:ext>
            </a:extLst>
          </p:cNvPr>
          <p:cNvSpPr txBox="1"/>
          <p:nvPr/>
        </p:nvSpPr>
        <p:spPr>
          <a:xfrm>
            <a:off x="2795512" y="176356"/>
            <a:ext cx="81292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bg2"/>
                </a:solidFill>
              </a:rPr>
              <a:t>Women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1C9B4D-FB82-A7F4-4BB2-DD8BFDCC31D1}"/>
              </a:ext>
            </a:extLst>
          </p:cNvPr>
          <p:cNvSpPr txBox="1"/>
          <p:nvPr/>
        </p:nvSpPr>
        <p:spPr>
          <a:xfrm>
            <a:off x="3639445" y="185784"/>
            <a:ext cx="54694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bg2"/>
                </a:solidFill>
              </a:rPr>
              <a:t>Kids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0AFF27-7A78-1040-460C-04D9BC1B316C}"/>
              </a:ext>
            </a:extLst>
          </p:cNvPr>
          <p:cNvSpPr txBox="1"/>
          <p:nvPr/>
        </p:nvSpPr>
        <p:spPr>
          <a:xfrm>
            <a:off x="4253736" y="187572"/>
            <a:ext cx="77674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bg2"/>
                </a:solidFill>
              </a:rPr>
              <a:t>Offers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E1553D-02B3-6018-E19A-60917B4FD16B}"/>
              </a:ext>
            </a:extLst>
          </p:cNvPr>
          <p:cNvSpPr txBox="1"/>
          <p:nvPr/>
        </p:nvSpPr>
        <p:spPr>
          <a:xfrm>
            <a:off x="11523402" y="409564"/>
            <a:ext cx="737420" cy="281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500" dirty="0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Bag</a:t>
            </a:r>
          </a:p>
        </p:txBody>
      </p:sp>
      <p:pic>
        <p:nvPicPr>
          <p:cNvPr id="21" name="Graphic 20" descr="Shopping bag with solid fill">
            <a:extLst>
              <a:ext uri="{FF2B5EF4-FFF2-40B4-BE49-F238E27FC236}">
                <a16:creationId xmlns:a16="http://schemas.microsoft.com/office/drawing/2014/main" id="{A2D8084D-DB89-0D44-33BA-FA7C856976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98839" y="85992"/>
            <a:ext cx="323164" cy="32316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F75E932-0B3F-185E-0B90-83F5A171AA89}"/>
              </a:ext>
            </a:extLst>
          </p:cNvPr>
          <p:cNvSpPr/>
          <p:nvPr/>
        </p:nvSpPr>
        <p:spPr>
          <a:xfrm>
            <a:off x="-1524" y="6488668"/>
            <a:ext cx="12192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2779DB-B4BD-3103-3C68-28072F5D967E}"/>
              </a:ext>
            </a:extLst>
          </p:cNvPr>
          <p:cNvSpPr txBox="1"/>
          <p:nvPr/>
        </p:nvSpPr>
        <p:spPr>
          <a:xfrm>
            <a:off x="8731045" y="6509145"/>
            <a:ext cx="2202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</a:rPr>
              <a:t>©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38DD88-F0AA-EA6A-A002-2B8771C74962}"/>
              </a:ext>
            </a:extLst>
          </p:cNvPr>
          <p:cNvSpPr txBox="1"/>
          <p:nvPr/>
        </p:nvSpPr>
        <p:spPr>
          <a:xfrm>
            <a:off x="9007195" y="6518977"/>
            <a:ext cx="31206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2022 JORASHOES | All Right Reserved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129B82-0D7D-B5BD-E08F-E600C6CBEA49}"/>
              </a:ext>
            </a:extLst>
          </p:cNvPr>
          <p:cNvSpPr/>
          <p:nvPr/>
        </p:nvSpPr>
        <p:spPr>
          <a:xfrm>
            <a:off x="4229578" y="2432002"/>
            <a:ext cx="3726748" cy="19939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E28958E-762E-06BF-3365-95C7B5DB772A}"/>
              </a:ext>
            </a:extLst>
          </p:cNvPr>
          <p:cNvSpPr txBox="1"/>
          <p:nvPr/>
        </p:nvSpPr>
        <p:spPr>
          <a:xfrm>
            <a:off x="5002820" y="2711256"/>
            <a:ext cx="226941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b="1" dirty="0"/>
              <a:t>Create Account  Successful !!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CF3DE2-11A5-90C6-A6EA-69BE549F6484}"/>
              </a:ext>
            </a:extLst>
          </p:cNvPr>
          <p:cNvSpPr/>
          <p:nvPr/>
        </p:nvSpPr>
        <p:spPr>
          <a:xfrm>
            <a:off x="4643664" y="3852284"/>
            <a:ext cx="2987722" cy="39683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68E9AF-A749-4D13-EAFA-0514BB032E44}"/>
              </a:ext>
            </a:extLst>
          </p:cNvPr>
          <p:cNvSpPr txBox="1"/>
          <p:nvPr/>
        </p:nvSpPr>
        <p:spPr>
          <a:xfrm>
            <a:off x="5611139" y="3859246"/>
            <a:ext cx="13697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Continue</a:t>
            </a:r>
          </a:p>
        </p:txBody>
      </p:sp>
    </p:spTree>
    <p:extLst>
      <p:ext uri="{BB962C8B-B14F-4D97-AF65-F5344CB8AC3E}">
        <p14:creationId xmlns:p14="http://schemas.microsoft.com/office/powerpoint/2010/main" val="3829623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indoor, lined">
            <a:extLst>
              <a:ext uri="{FF2B5EF4-FFF2-40B4-BE49-F238E27FC236}">
                <a16:creationId xmlns:a16="http://schemas.microsoft.com/office/drawing/2014/main" id="{BEDEF3A2-95BC-4AED-E173-98E713BC98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0" b="1206"/>
          <a:stretch/>
        </p:blipFill>
        <p:spPr>
          <a:xfrm>
            <a:off x="20" y="-20477"/>
            <a:ext cx="12191980" cy="685671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7DB6849-5278-90A9-4D41-183FE88C0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3048" y="20477"/>
            <a:ext cx="12192001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endParaRPr lang="en-US" sz="3000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ABE2BA-1A52-08BA-8308-74B9AD647C68}"/>
              </a:ext>
            </a:extLst>
          </p:cNvPr>
          <p:cNvSpPr/>
          <p:nvPr/>
        </p:nvSpPr>
        <p:spPr>
          <a:xfrm>
            <a:off x="-1524" y="0"/>
            <a:ext cx="12192000" cy="6784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4B669-68D2-FE1F-9934-E1D29E1E8B5E}"/>
              </a:ext>
            </a:extLst>
          </p:cNvPr>
          <p:cNvSpPr txBox="1"/>
          <p:nvPr/>
        </p:nvSpPr>
        <p:spPr>
          <a:xfrm>
            <a:off x="216310" y="201911"/>
            <a:ext cx="2080942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8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JORASHOES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D9981D-C7F3-D7F6-E8ED-C7F839B140C2}"/>
              </a:ext>
            </a:extLst>
          </p:cNvPr>
          <p:cNvSpPr txBox="1"/>
          <p:nvPr/>
        </p:nvSpPr>
        <p:spPr>
          <a:xfrm>
            <a:off x="10028134" y="389900"/>
            <a:ext cx="1328123" cy="281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500" dirty="0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Login/Register</a:t>
            </a:r>
          </a:p>
        </p:txBody>
      </p:sp>
      <p:pic>
        <p:nvPicPr>
          <p:cNvPr id="18" name="Graphic 17" descr="User with solid fill">
            <a:extLst>
              <a:ext uri="{FF2B5EF4-FFF2-40B4-BE49-F238E27FC236}">
                <a16:creationId xmlns:a16="http://schemas.microsoft.com/office/drawing/2014/main" id="{88E06BF1-3503-91F4-F46F-1C49A482A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38648" y="76568"/>
            <a:ext cx="323164" cy="3231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4C5AA1-CFF0-C6E0-874F-612245E38259}"/>
              </a:ext>
            </a:extLst>
          </p:cNvPr>
          <p:cNvSpPr txBox="1"/>
          <p:nvPr/>
        </p:nvSpPr>
        <p:spPr>
          <a:xfrm>
            <a:off x="2140245" y="182247"/>
            <a:ext cx="5469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2"/>
                </a:solidFill>
              </a:rPr>
              <a:t>Men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6FC749-B4F2-615B-516E-EE9B510830DF}"/>
              </a:ext>
            </a:extLst>
          </p:cNvPr>
          <p:cNvSpPr txBox="1"/>
          <p:nvPr/>
        </p:nvSpPr>
        <p:spPr>
          <a:xfrm>
            <a:off x="2795512" y="176356"/>
            <a:ext cx="81292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bg2"/>
                </a:solidFill>
              </a:rPr>
              <a:t>Women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1C9B4D-FB82-A7F4-4BB2-DD8BFDCC31D1}"/>
              </a:ext>
            </a:extLst>
          </p:cNvPr>
          <p:cNvSpPr txBox="1"/>
          <p:nvPr/>
        </p:nvSpPr>
        <p:spPr>
          <a:xfrm>
            <a:off x="3639445" y="185784"/>
            <a:ext cx="54694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bg2"/>
                </a:solidFill>
              </a:rPr>
              <a:t>Kids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0AFF27-7A78-1040-460C-04D9BC1B316C}"/>
              </a:ext>
            </a:extLst>
          </p:cNvPr>
          <p:cNvSpPr txBox="1"/>
          <p:nvPr/>
        </p:nvSpPr>
        <p:spPr>
          <a:xfrm>
            <a:off x="4253736" y="187572"/>
            <a:ext cx="77674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bg2"/>
                </a:solidFill>
              </a:rPr>
              <a:t>Offers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E1553D-02B3-6018-E19A-60917B4FD16B}"/>
              </a:ext>
            </a:extLst>
          </p:cNvPr>
          <p:cNvSpPr txBox="1"/>
          <p:nvPr/>
        </p:nvSpPr>
        <p:spPr>
          <a:xfrm>
            <a:off x="11523402" y="409564"/>
            <a:ext cx="737420" cy="281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500" dirty="0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Bag</a:t>
            </a:r>
          </a:p>
        </p:txBody>
      </p:sp>
      <p:pic>
        <p:nvPicPr>
          <p:cNvPr id="21" name="Graphic 20" descr="Shopping bag with solid fill">
            <a:extLst>
              <a:ext uri="{FF2B5EF4-FFF2-40B4-BE49-F238E27FC236}">
                <a16:creationId xmlns:a16="http://schemas.microsoft.com/office/drawing/2014/main" id="{A2D8084D-DB89-0D44-33BA-FA7C856976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98839" y="85992"/>
            <a:ext cx="323164" cy="32316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F75E932-0B3F-185E-0B90-83F5A171AA89}"/>
              </a:ext>
            </a:extLst>
          </p:cNvPr>
          <p:cNvSpPr/>
          <p:nvPr/>
        </p:nvSpPr>
        <p:spPr>
          <a:xfrm>
            <a:off x="-1524" y="6488668"/>
            <a:ext cx="12192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2779DB-B4BD-3103-3C68-28072F5D967E}"/>
              </a:ext>
            </a:extLst>
          </p:cNvPr>
          <p:cNvSpPr txBox="1"/>
          <p:nvPr/>
        </p:nvSpPr>
        <p:spPr>
          <a:xfrm>
            <a:off x="8731045" y="6509145"/>
            <a:ext cx="2202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</a:rPr>
              <a:t>©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38DD88-F0AA-EA6A-A002-2B8771C74962}"/>
              </a:ext>
            </a:extLst>
          </p:cNvPr>
          <p:cNvSpPr txBox="1"/>
          <p:nvPr/>
        </p:nvSpPr>
        <p:spPr>
          <a:xfrm>
            <a:off x="9007195" y="6518977"/>
            <a:ext cx="31206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2022 JORASHOES | All Right Reserved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129B82-0D7D-B5BD-E08F-E600C6CBEA49}"/>
              </a:ext>
            </a:extLst>
          </p:cNvPr>
          <p:cNvSpPr/>
          <p:nvPr/>
        </p:nvSpPr>
        <p:spPr>
          <a:xfrm>
            <a:off x="4524374" y="2338403"/>
            <a:ext cx="3200401" cy="3121073"/>
          </a:xfrm>
          <a:prstGeom prst="rect">
            <a:avLst/>
          </a:prstGeom>
          <a:solidFill>
            <a:schemeClr val="bg1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E28958E-762E-06BF-3365-95C7B5DB772A}"/>
              </a:ext>
            </a:extLst>
          </p:cNvPr>
          <p:cNvSpPr txBox="1"/>
          <p:nvPr/>
        </p:nvSpPr>
        <p:spPr>
          <a:xfrm>
            <a:off x="4643664" y="1402539"/>
            <a:ext cx="298772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</a:rPr>
              <a:t>Choose Your Payment Method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7C169C-B968-9D85-6D4C-B5B05A20CFDE}"/>
              </a:ext>
            </a:extLst>
          </p:cNvPr>
          <p:cNvSpPr/>
          <p:nvPr/>
        </p:nvSpPr>
        <p:spPr>
          <a:xfrm>
            <a:off x="1195311" y="2338403"/>
            <a:ext cx="3200401" cy="3121073"/>
          </a:xfrm>
          <a:prstGeom prst="rect">
            <a:avLst/>
          </a:prstGeom>
          <a:solidFill>
            <a:schemeClr val="bg1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300250-82D4-CB9D-8829-06E8ABD3CD30}"/>
              </a:ext>
            </a:extLst>
          </p:cNvPr>
          <p:cNvSpPr/>
          <p:nvPr/>
        </p:nvSpPr>
        <p:spPr>
          <a:xfrm>
            <a:off x="7853437" y="2338403"/>
            <a:ext cx="3200401" cy="3121073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1DA3AF-275C-D579-2930-D3805FD76950}"/>
              </a:ext>
            </a:extLst>
          </p:cNvPr>
          <p:cNvSpPr txBox="1"/>
          <p:nvPr/>
        </p:nvSpPr>
        <p:spPr>
          <a:xfrm>
            <a:off x="1186182" y="982991"/>
            <a:ext cx="345595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</a:rPr>
              <a:t>Total </a:t>
            </a:r>
            <a:r>
              <a:rPr lang="en-US" sz="2500" b="1" dirty="0" err="1">
                <a:solidFill>
                  <a:schemeClr val="bg1"/>
                </a:solidFill>
              </a:rPr>
              <a:t>Ammount</a:t>
            </a:r>
            <a:r>
              <a:rPr lang="en-US" sz="2500" b="1" dirty="0">
                <a:solidFill>
                  <a:schemeClr val="bg1"/>
                </a:solidFill>
              </a:rPr>
              <a:t>: 2,950/=</a:t>
            </a:r>
          </a:p>
        </p:txBody>
      </p:sp>
      <p:pic>
        <p:nvPicPr>
          <p:cNvPr id="23" name="Graphic 22" descr="Money with solid fill">
            <a:extLst>
              <a:ext uri="{FF2B5EF4-FFF2-40B4-BE49-F238E27FC236}">
                <a16:creationId xmlns:a16="http://schemas.microsoft.com/office/drawing/2014/main" id="{87876D42-E4B5-1FA1-8CF2-232DC5217C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22513" y="3144901"/>
            <a:ext cx="914400" cy="9144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D9F15C1-412A-B86F-1209-B1DD41F4CD72}"/>
              </a:ext>
            </a:extLst>
          </p:cNvPr>
          <p:cNvSpPr txBox="1"/>
          <p:nvPr/>
        </p:nvSpPr>
        <p:spPr>
          <a:xfrm>
            <a:off x="8547571" y="4050701"/>
            <a:ext cx="18121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Cash On Delivery</a:t>
            </a:r>
          </a:p>
        </p:txBody>
      </p:sp>
      <p:pic>
        <p:nvPicPr>
          <p:cNvPr id="27" name="Graphic 26" descr="Credit card outline">
            <a:extLst>
              <a:ext uri="{FF2B5EF4-FFF2-40B4-BE49-F238E27FC236}">
                <a16:creationId xmlns:a16="http://schemas.microsoft.com/office/drawing/2014/main" id="{5DDBEF20-B3D9-8035-734B-3933195F725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401537" y="3144901"/>
            <a:ext cx="914400" cy="9144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2465B1A-07BE-D0E9-D2EE-577007285666}"/>
              </a:ext>
            </a:extLst>
          </p:cNvPr>
          <p:cNvSpPr txBox="1"/>
          <p:nvPr/>
        </p:nvSpPr>
        <p:spPr>
          <a:xfrm>
            <a:off x="1857215" y="4047071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effectLst/>
                <a:latin typeface="Roboto-Regular"/>
              </a:rPr>
              <a:t>Credit/Debit Card</a:t>
            </a:r>
            <a:endParaRPr lang="en-US" dirty="0"/>
          </a:p>
        </p:txBody>
      </p:sp>
      <p:pic>
        <p:nvPicPr>
          <p:cNvPr id="33" name="Picture 32" descr="A red and white logo&#10;&#10;Description automatically generated with low confidence">
            <a:extLst>
              <a:ext uri="{FF2B5EF4-FFF2-40B4-BE49-F238E27FC236}">
                <a16:creationId xmlns:a16="http://schemas.microsoft.com/office/drawing/2014/main" id="{CED00FE1-7721-A77A-F0A4-FB21C4775C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983" y="3208866"/>
            <a:ext cx="731224" cy="69007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8CC42B5-8326-618B-288C-B7135144FAF1}"/>
              </a:ext>
            </a:extLst>
          </p:cNvPr>
          <p:cNvSpPr txBox="1"/>
          <p:nvPr/>
        </p:nvSpPr>
        <p:spPr>
          <a:xfrm>
            <a:off x="5089846" y="4044203"/>
            <a:ext cx="1965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/>
              <a:t>Bkash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88069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indoor, lined">
            <a:extLst>
              <a:ext uri="{FF2B5EF4-FFF2-40B4-BE49-F238E27FC236}">
                <a16:creationId xmlns:a16="http://schemas.microsoft.com/office/drawing/2014/main" id="{BEDEF3A2-95BC-4AED-E173-98E713BC98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0" b="1206"/>
          <a:stretch/>
        </p:blipFill>
        <p:spPr>
          <a:xfrm>
            <a:off x="20" y="-20477"/>
            <a:ext cx="12191980" cy="685671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7DB6849-5278-90A9-4D41-183FE88C0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3048" y="20477"/>
            <a:ext cx="12192001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endParaRPr lang="en-US" sz="3000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ABE2BA-1A52-08BA-8308-74B9AD647C68}"/>
              </a:ext>
            </a:extLst>
          </p:cNvPr>
          <p:cNvSpPr/>
          <p:nvPr/>
        </p:nvSpPr>
        <p:spPr>
          <a:xfrm>
            <a:off x="-1524" y="0"/>
            <a:ext cx="12192000" cy="6784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4B669-68D2-FE1F-9934-E1D29E1E8B5E}"/>
              </a:ext>
            </a:extLst>
          </p:cNvPr>
          <p:cNvSpPr txBox="1"/>
          <p:nvPr/>
        </p:nvSpPr>
        <p:spPr>
          <a:xfrm>
            <a:off x="216310" y="201911"/>
            <a:ext cx="2080942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8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JORASHOES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D9981D-C7F3-D7F6-E8ED-C7F839B140C2}"/>
              </a:ext>
            </a:extLst>
          </p:cNvPr>
          <p:cNvSpPr txBox="1"/>
          <p:nvPr/>
        </p:nvSpPr>
        <p:spPr>
          <a:xfrm>
            <a:off x="10028134" y="389900"/>
            <a:ext cx="1328123" cy="281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500" dirty="0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Login/Register</a:t>
            </a:r>
          </a:p>
        </p:txBody>
      </p:sp>
      <p:pic>
        <p:nvPicPr>
          <p:cNvPr id="18" name="Graphic 17" descr="User with solid fill">
            <a:extLst>
              <a:ext uri="{FF2B5EF4-FFF2-40B4-BE49-F238E27FC236}">
                <a16:creationId xmlns:a16="http://schemas.microsoft.com/office/drawing/2014/main" id="{88E06BF1-3503-91F4-F46F-1C49A482A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38648" y="76568"/>
            <a:ext cx="323164" cy="3231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4C5AA1-CFF0-C6E0-874F-612245E38259}"/>
              </a:ext>
            </a:extLst>
          </p:cNvPr>
          <p:cNvSpPr txBox="1"/>
          <p:nvPr/>
        </p:nvSpPr>
        <p:spPr>
          <a:xfrm>
            <a:off x="2140245" y="182247"/>
            <a:ext cx="5469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2"/>
                </a:solidFill>
              </a:rPr>
              <a:t>Men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6FC749-B4F2-615B-516E-EE9B510830DF}"/>
              </a:ext>
            </a:extLst>
          </p:cNvPr>
          <p:cNvSpPr txBox="1"/>
          <p:nvPr/>
        </p:nvSpPr>
        <p:spPr>
          <a:xfrm>
            <a:off x="2795512" y="176356"/>
            <a:ext cx="81292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bg2"/>
                </a:solidFill>
              </a:rPr>
              <a:t>Women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1C9B4D-FB82-A7F4-4BB2-DD8BFDCC31D1}"/>
              </a:ext>
            </a:extLst>
          </p:cNvPr>
          <p:cNvSpPr txBox="1"/>
          <p:nvPr/>
        </p:nvSpPr>
        <p:spPr>
          <a:xfrm>
            <a:off x="3639445" y="185784"/>
            <a:ext cx="54694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bg2"/>
                </a:solidFill>
              </a:rPr>
              <a:t>Kids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0AFF27-7A78-1040-460C-04D9BC1B316C}"/>
              </a:ext>
            </a:extLst>
          </p:cNvPr>
          <p:cNvSpPr txBox="1"/>
          <p:nvPr/>
        </p:nvSpPr>
        <p:spPr>
          <a:xfrm>
            <a:off x="4253736" y="187572"/>
            <a:ext cx="77674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bg2"/>
                </a:solidFill>
              </a:rPr>
              <a:t>Offers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E1553D-02B3-6018-E19A-60917B4FD16B}"/>
              </a:ext>
            </a:extLst>
          </p:cNvPr>
          <p:cNvSpPr txBox="1"/>
          <p:nvPr/>
        </p:nvSpPr>
        <p:spPr>
          <a:xfrm>
            <a:off x="11523402" y="409564"/>
            <a:ext cx="737420" cy="281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500" dirty="0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Bag</a:t>
            </a:r>
          </a:p>
        </p:txBody>
      </p:sp>
      <p:pic>
        <p:nvPicPr>
          <p:cNvPr id="21" name="Graphic 20" descr="Shopping bag with solid fill">
            <a:extLst>
              <a:ext uri="{FF2B5EF4-FFF2-40B4-BE49-F238E27FC236}">
                <a16:creationId xmlns:a16="http://schemas.microsoft.com/office/drawing/2014/main" id="{A2D8084D-DB89-0D44-33BA-FA7C856976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98839" y="85992"/>
            <a:ext cx="323164" cy="32316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F75E932-0B3F-185E-0B90-83F5A171AA89}"/>
              </a:ext>
            </a:extLst>
          </p:cNvPr>
          <p:cNvSpPr/>
          <p:nvPr/>
        </p:nvSpPr>
        <p:spPr>
          <a:xfrm>
            <a:off x="-1524" y="6488668"/>
            <a:ext cx="12192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2779DB-B4BD-3103-3C68-28072F5D967E}"/>
              </a:ext>
            </a:extLst>
          </p:cNvPr>
          <p:cNvSpPr txBox="1"/>
          <p:nvPr/>
        </p:nvSpPr>
        <p:spPr>
          <a:xfrm>
            <a:off x="8731045" y="6509145"/>
            <a:ext cx="2202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</a:rPr>
              <a:t>©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38DD88-F0AA-EA6A-A002-2B8771C74962}"/>
              </a:ext>
            </a:extLst>
          </p:cNvPr>
          <p:cNvSpPr txBox="1"/>
          <p:nvPr/>
        </p:nvSpPr>
        <p:spPr>
          <a:xfrm>
            <a:off x="9007195" y="6518977"/>
            <a:ext cx="31206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2022 JORASHOES | All Right Reserved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129B82-0D7D-B5BD-E08F-E600C6CBEA49}"/>
              </a:ext>
            </a:extLst>
          </p:cNvPr>
          <p:cNvSpPr/>
          <p:nvPr/>
        </p:nvSpPr>
        <p:spPr>
          <a:xfrm>
            <a:off x="4457699" y="2171701"/>
            <a:ext cx="3200401" cy="3287776"/>
          </a:xfrm>
          <a:prstGeom prst="rect">
            <a:avLst/>
          </a:prstGeom>
          <a:solidFill>
            <a:schemeClr val="bg1"/>
          </a:solidFill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465B1A-07BE-D0E9-D2EE-577007285666}"/>
              </a:ext>
            </a:extLst>
          </p:cNvPr>
          <p:cNvSpPr txBox="1"/>
          <p:nvPr/>
        </p:nvSpPr>
        <p:spPr>
          <a:xfrm>
            <a:off x="1857215" y="4047071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0" dirty="0">
                <a:effectLst/>
                <a:latin typeface="Roboto-Regular"/>
              </a:rPr>
              <a:t>Credit/Debit Card</a:t>
            </a:r>
            <a:endParaRPr lang="en-US" dirty="0"/>
          </a:p>
        </p:txBody>
      </p:sp>
      <p:pic>
        <p:nvPicPr>
          <p:cNvPr id="33" name="Picture 32" descr="A red and white logo&#10;&#10;Description automatically generated with low confidence">
            <a:extLst>
              <a:ext uri="{FF2B5EF4-FFF2-40B4-BE49-F238E27FC236}">
                <a16:creationId xmlns:a16="http://schemas.microsoft.com/office/drawing/2014/main" id="{CED00FE1-7721-A77A-F0A4-FB21C4775C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285" y="2363812"/>
            <a:ext cx="731224" cy="69007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8CC42B5-8326-618B-288C-B7135144FAF1}"/>
              </a:ext>
            </a:extLst>
          </p:cNvPr>
          <p:cNvSpPr txBox="1"/>
          <p:nvPr/>
        </p:nvSpPr>
        <p:spPr>
          <a:xfrm>
            <a:off x="5074989" y="3027440"/>
            <a:ext cx="1965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/>
              <a:t>Bkash</a:t>
            </a:r>
            <a:endParaRPr lang="en-US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FEDE085-DA10-5A65-1B9B-C3698779D805}"/>
              </a:ext>
            </a:extLst>
          </p:cNvPr>
          <p:cNvGrpSpPr/>
          <p:nvPr/>
        </p:nvGrpSpPr>
        <p:grpSpPr>
          <a:xfrm>
            <a:off x="4642110" y="4831553"/>
            <a:ext cx="2901690" cy="407073"/>
            <a:chOff x="4530763" y="5389142"/>
            <a:chExt cx="2987722" cy="40707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412E16F-5A0F-D2BD-76A7-CBF6DBCE6115}"/>
                </a:ext>
              </a:extLst>
            </p:cNvPr>
            <p:cNvSpPr/>
            <p:nvPr/>
          </p:nvSpPr>
          <p:spPr>
            <a:xfrm>
              <a:off x="4530763" y="5389142"/>
              <a:ext cx="2987722" cy="39683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1D803D-1F9B-4156-38F8-5ECB39736A66}"/>
                </a:ext>
              </a:extLst>
            </p:cNvPr>
            <p:cNvSpPr txBox="1"/>
            <p:nvPr/>
          </p:nvSpPr>
          <p:spPr>
            <a:xfrm>
              <a:off x="5498238" y="5396105"/>
              <a:ext cx="1369772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Continue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AF30F37-4F6E-DF0B-F909-9224C8CC1F05}"/>
              </a:ext>
            </a:extLst>
          </p:cNvPr>
          <p:cNvSpPr/>
          <p:nvPr/>
        </p:nvSpPr>
        <p:spPr>
          <a:xfrm>
            <a:off x="4651585" y="4374918"/>
            <a:ext cx="2892215" cy="3124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0AB28C8-1C2E-15C8-3265-2B6BF2AC88DF}"/>
              </a:ext>
            </a:extLst>
          </p:cNvPr>
          <p:cNvSpPr txBox="1"/>
          <p:nvPr/>
        </p:nvSpPr>
        <p:spPr>
          <a:xfrm>
            <a:off x="4563099" y="4095185"/>
            <a:ext cx="173259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Enter Your Number: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04A622D-C262-1356-2587-8D7DA67D8D7A}"/>
              </a:ext>
            </a:extLst>
          </p:cNvPr>
          <p:cNvSpPr/>
          <p:nvPr/>
        </p:nvSpPr>
        <p:spPr>
          <a:xfrm>
            <a:off x="4677065" y="3724776"/>
            <a:ext cx="2901690" cy="3124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5407D93-BD8B-B5D2-AC3E-A9D79162BF99}"/>
              </a:ext>
            </a:extLst>
          </p:cNvPr>
          <p:cNvSpPr txBox="1"/>
          <p:nvPr/>
        </p:nvSpPr>
        <p:spPr>
          <a:xfrm>
            <a:off x="4602621" y="3413401"/>
            <a:ext cx="173259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Total Amount: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A9C9355-9A0D-6D56-6956-F686AF066839}"/>
              </a:ext>
            </a:extLst>
          </p:cNvPr>
          <p:cNvSpPr txBox="1"/>
          <p:nvPr/>
        </p:nvSpPr>
        <p:spPr>
          <a:xfrm>
            <a:off x="4676627" y="3676214"/>
            <a:ext cx="9466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2,950/=</a:t>
            </a:r>
          </a:p>
        </p:txBody>
      </p:sp>
    </p:spTree>
    <p:extLst>
      <p:ext uri="{BB962C8B-B14F-4D97-AF65-F5344CB8AC3E}">
        <p14:creationId xmlns:p14="http://schemas.microsoft.com/office/powerpoint/2010/main" val="1720270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indoor, lined">
            <a:extLst>
              <a:ext uri="{FF2B5EF4-FFF2-40B4-BE49-F238E27FC236}">
                <a16:creationId xmlns:a16="http://schemas.microsoft.com/office/drawing/2014/main" id="{BEDEF3A2-95BC-4AED-E173-98E713BC98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40" b="1206"/>
          <a:stretch/>
        </p:blipFill>
        <p:spPr>
          <a:xfrm>
            <a:off x="20" y="-20477"/>
            <a:ext cx="12191980" cy="685671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7DB6849-5278-90A9-4D41-183FE88C0A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3048" y="20477"/>
            <a:ext cx="12192001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endParaRPr lang="en-US" sz="3000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ABE2BA-1A52-08BA-8308-74B9AD647C68}"/>
              </a:ext>
            </a:extLst>
          </p:cNvPr>
          <p:cNvSpPr/>
          <p:nvPr/>
        </p:nvSpPr>
        <p:spPr>
          <a:xfrm>
            <a:off x="-1524" y="0"/>
            <a:ext cx="12192000" cy="6784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4B669-68D2-FE1F-9934-E1D29E1E8B5E}"/>
              </a:ext>
            </a:extLst>
          </p:cNvPr>
          <p:cNvSpPr txBox="1"/>
          <p:nvPr/>
        </p:nvSpPr>
        <p:spPr>
          <a:xfrm>
            <a:off x="216310" y="201911"/>
            <a:ext cx="2080942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8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JORASHOES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D9981D-C7F3-D7F6-E8ED-C7F839B140C2}"/>
              </a:ext>
            </a:extLst>
          </p:cNvPr>
          <p:cNvSpPr txBox="1"/>
          <p:nvPr/>
        </p:nvSpPr>
        <p:spPr>
          <a:xfrm>
            <a:off x="10028134" y="389900"/>
            <a:ext cx="1328123" cy="281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500" dirty="0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Login/Register</a:t>
            </a:r>
          </a:p>
        </p:txBody>
      </p:sp>
      <p:pic>
        <p:nvPicPr>
          <p:cNvPr id="18" name="Graphic 17" descr="User with solid fill">
            <a:extLst>
              <a:ext uri="{FF2B5EF4-FFF2-40B4-BE49-F238E27FC236}">
                <a16:creationId xmlns:a16="http://schemas.microsoft.com/office/drawing/2014/main" id="{88E06BF1-3503-91F4-F46F-1C49A482A4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38648" y="76568"/>
            <a:ext cx="323164" cy="3231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4C5AA1-CFF0-C6E0-874F-612245E38259}"/>
              </a:ext>
            </a:extLst>
          </p:cNvPr>
          <p:cNvSpPr txBox="1"/>
          <p:nvPr/>
        </p:nvSpPr>
        <p:spPr>
          <a:xfrm>
            <a:off x="2140245" y="182247"/>
            <a:ext cx="5469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2"/>
                </a:solidFill>
              </a:rPr>
              <a:t>Men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6FC749-B4F2-615B-516E-EE9B510830DF}"/>
              </a:ext>
            </a:extLst>
          </p:cNvPr>
          <p:cNvSpPr txBox="1"/>
          <p:nvPr/>
        </p:nvSpPr>
        <p:spPr>
          <a:xfrm>
            <a:off x="2795512" y="176356"/>
            <a:ext cx="81292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bg2"/>
                </a:solidFill>
              </a:rPr>
              <a:t>Women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1C9B4D-FB82-A7F4-4BB2-DD8BFDCC31D1}"/>
              </a:ext>
            </a:extLst>
          </p:cNvPr>
          <p:cNvSpPr txBox="1"/>
          <p:nvPr/>
        </p:nvSpPr>
        <p:spPr>
          <a:xfrm>
            <a:off x="3639445" y="185784"/>
            <a:ext cx="54694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bg2"/>
                </a:solidFill>
              </a:rPr>
              <a:t>Kids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0AFF27-7A78-1040-460C-04D9BC1B316C}"/>
              </a:ext>
            </a:extLst>
          </p:cNvPr>
          <p:cNvSpPr txBox="1"/>
          <p:nvPr/>
        </p:nvSpPr>
        <p:spPr>
          <a:xfrm>
            <a:off x="4253736" y="187572"/>
            <a:ext cx="77674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bg2"/>
                </a:solidFill>
              </a:rPr>
              <a:t>Offers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E1553D-02B3-6018-E19A-60917B4FD16B}"/>
              </a:ext>
            </a:extLst>
          </p:cNvPr>
          <p:cNvSpPr txBox="1"/>
          <p:nvPr/>
        </p:nvSpPr>
        <p:spPr>
          <a:xfrm>
            <a:off x="11523402" y="409564"/>
            <a:ext cx="737420" cy="281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500" dirty="0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Bag</a:t>
            </a:r>
          </a:p>
        </p:txBody>
      </p:sp>
      <p:pic>
        <p:nvPicPr>
          <p:cNvPr id="21" name="Graphic 20" descr="Shopping bag with solid fill">
            <a:extLst>
              <a:ext uri="{FF2B5EF4-FFF2-40B4-BE49-F238E27FC236}">
                <a16:creationId xmlns:a16="http://schemas.microsoft.com/office/drawing/2014/main" id="{A2D8084D-DB89-0D44-33BA-FA7C856976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98839" y="85992"/>
            <a:ext cx="323164" cy="32316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F75E932-0B3F-185E-0B90-83F5A171AA89}"/>
              </a:ext>
            </a:extLst>
          </p:cNvPr>
          <p:cNvSpPr/>
          <p:nvPr/>
        </p:nvSpPr>
        <p:spPr>
          <a:xfrm>
            <a:off x="-1524" y="6488668"/>
            <a:ext cx="12192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2779DB-B4BD-3103-3C68-28072F5D967E}"/>
              </a:ext>
            </a:extLst>
          </p:cNvPr>
          <p:cNvSpPr txBox="1"/>
          <p:nvPr/>
        </p:nvSpPr>
        <p:spPr>
          <a:xfrm>
            <a:off x="8731045" y="6509145"/>
            <a:ext cx="2202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</a:rPr>
              <a:t>©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38DD88-F0AA-EA6A-A002-2B8771C74962}"/>
              </a:ext>
            </a:extLst>
          </p:cNvPr>
          <p:cNvSpPr txBox="1"/>
          <p:nvPr/>
        </p:nvSpPr>
        <p:spPr>
          <a:xfrm>
            <a:off x="9007195" y="6518977"/>
            <a:ext cx="31206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2022 JORASHOES | All Right Reserved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B129B82-0D7D-B5BD-E08F-E600C6CBEA49}"/>
              </a:ext>
            </a:extLst>
          </p:cNvPr>
          <p:cNvSpPr/>
          <p:nvPr/>
        </p:nvSpPr>
        <p:spPr>
          <a:xfrm>
            <a:off x="4229578" y="2432002"/>
            <a:ext cx="3726748" cy="19939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E28958E-762E-06BF-3365-95C7B5DB772A}"/>
              </a:ext>
            </a:extLst>
          </p:cNvPr>
          <p:cNvSpPr txBox="1"/>
          <p:nvPr/>
        </p:nvSpPr>
        <p:spPr>
          <a:xfrm>
            <a:off x="4834132" y="2776572"/>
            <a:ext cx="2606785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b="1" dirty="0"/>
              <a:t>Thank You For Your Order!!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CF3DE2-11A5-90C6-A6EA-69BE549F6484}"/>
              </a:ext>
            </a:extLst>
          </p:cNvPr>
          <p:cNvSpPr/>
          <p:nvPr/>
        </p:nvSpPr>
        <p:spPr>
          <a:xfrm>
            <a:off x="5452638" y="3807072"/>
            <a:ext cx="1369772" cy="39683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68E9AF-A749-4D13-EAFA-0514BB032E44}"/>
              </a:ext>
            </a:extLst>
          </p:cNvPr>
          <p:cNvSpPr txBox="1"/>
          <p:nvPr/>
        </p:nvSpPr>
        <p:spPr>
          <a:xfrm>
            <a:off x="5814799" y="3814035"/>
            <a:ext cx="13697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DONE</a:t>
            </a:r>
          </a:p>
        </p:txBody>
      </p:sp>
    </p:spTree>
    <p:extLst>
      <p:ext uri="{BB962C8B-B14F-4D97-AF65-F5344CB8AC3E}">
        <p14:creationId xmlns:p14="http://schemas.microsoft.com/office/powerpoint/2010/main" val="340028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7B845D9E-B965-2100-CA02-AA4832AA37A3}"/>
              </a:ext>
            </a:extLst>
          </p:cNvPr>
          <p:cNvSpPr/>
          <p:nvPr/>
        </p:nvSpPr>
        <p:spPr>
          <a:xfrm>
            <a:off x="0" y="0"/>
            <a:ext cx="12188952" cy="49835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ABE2BA-1A52-08BA-8308-74B9AD647C68}"/>
              </a:ext>
            </a:extLst>
          </p:cNvPr>
          <p:cNvSpPr/>
          <p:nvPr/>
        </p:nvSpPr>
        <p:spPr>
          <a:xfrm>
            <a:off x="-1524" y="0"/>
            <a:ext cx="12192000" cy="6784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4B669-68D2-FE1F-9934-E1D29E1E8B5E}"/>
              </a:ext>
            </a:extLst>
          </p:cNvPr>
          <p:cNvSpPr txBox="1"/>
          <p:nvPr/>
        </p:nvSpPr>
        <p:spPr>
          <a:xfrm>
            <a:off x="216310" y="201911"/>
            <a:ext cx="2080942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8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JORASHOES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D9981D-C7F3-D7F6-E8ED-C7F839B140C2}"/>
              </a:ext>
            </a:extLst>
          </p:cNvPr>
          <p:cNvSpPr txBox="1"/>
          <p:nvPr/>
        </p:nvSpPr>
        <p:spPr>
          <a:xfrm>
            <a:off x="10028134" y="389900"/>
            <a:ext cx="1328123" cy="281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500" dirty="0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Login/Register</a:t>
            </a:r>
          </a:p>
        </p:txBody>
      </p:sp>
      <p:pic>
        <p:nvPicPr>
          <p:cNvPr id="18" name="Graphic 17" descr="User with solid fill">
            <a:extLst>
              <a:ext uri="{FF2B5EF4-FFF2-40B4-BE49-F238E27FC236}">
                <a16:creationId xmlns:a16="http://schemas.microsoft.com/office/drawing/2014/main" id="{88E06BF1-3503-91F4-F46F-1C49A482A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38648" y="76568"/>
            <a:ext cx="323164" cy="3231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4C5AA1-CFF0-C6E0-874F-612245E38259}"/>
              </a:ext>
            </a:extLst>
          </p:cNvPr>
          <p:cNvSpPr txBox="1"/>
          <p:nvPr/>
        </p:nvSpPr>
        <p:spPr>
          <a:xfrm>
            <a:off x="2140245" y="182247"/>
            <a:ext cx="5469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2"/>
                </a:solidFill>
              </a:rPr>
              <a:t>Men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6FC749-B4F2-615B-516E-EE9B510830DF}"/>
              </a:ext>
            </a:extLst>
          </p:cNvPr>
          <p:cNvSpPr txBox="1"/>
          <p:nvPr/>
        </p:nvSpPr>
        <p:spPr>
          <a:xfrm>
            <a:off x="2795512" y="176356"/>
            <a:ext cx="81292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bg2"/>
                </a:solidFill>
              </a:rPr>
              <a:t>Women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1C9B4D-FB82-A7F4-4BB2-DD8BFDCC31D1}"/>
              </a:ext>
            </a:extLst>
          </p:cNvPr>
          <p:cNvSpPr txBox="1"/>
          <p:nvPr/>
        </p:nvSpPr>
        <p:spPr>
          <a:xfrm>
            <a:off x="3639445" y="185784"/>
            <a:ext cx="54694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bg2"/>
                </a:solidFill>
              </a:rPr>
              <a:t>Kids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0AFF27-7A78-1040-460C-04D9BC1B316C}"/>
              </a:ext>
            </a:extLst>
          </p:cNvPr>
          <p:cNvSpPr txBox="1"/>
          <p:nvPr/>
        </p:nvSpPr>
        <p:spPr>
          <a:xfrm>
            <a:off x="4253736" y="187572"/>
            <a:ext cx="77674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bg2"/>
                </a:solidFill>
              </a:rPr>
              <a:t>Offers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E1553D-02B3-6018-E19A-60917B4FD16B}"/>
              </a:ext>
            </a:extLst>
          </p:cNvPr>
          <p:cNvSpPr txBox="1"/>
          <p:nvPr/>
        </p:nvSpPr>
        <p:spPr>
          <a:xfrm>
            <a:off x="11523402" y="409564"/>
            <a:ext cx="737420" cy="281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500" dirty="0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Bag</a:t>
            </a:r>
          </a:p>
        </p:txBody>
      </p:sp>
      <p:pic>
        <p:nvPicPr>
          <p:cNvPr id="21" name="Graphic 20" descr="Shopping bag with solid fill">
            <a:extLst>
              <a:ext uri="{FF2B5EF4-FFF2-40B4-BE49-F238E27FC236}">
                <a16:creationId xmlns:a16="http://schemas.microsoft.com/office/drawing/2014/main" id="{A2D8084D-DB89-0D44-33BA-FA7C856976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98839" y="85992"/>
            <a:ext cx="323164" cy="32316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34FC9D5-7FD4-8D3B-8650-443812267F83}"/>
              </a:ext>
            </a:extLst>
          </p:cNvPr>
          <p:cNvSpPr/>
          <p:nvPr/>
        </p:nvSpPr>
        <p:spPr>
          <a:xfrm>
            <a:off x="429122" y="1087990"/>
            <a:ext cx="2605549" cy="35199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118280-7A84-84F8-0E70-89F55C5D57D9}"/>
              </a:ext>
            </a:extLst>
          </p:cNvPr>
          <p:cNvSpPr/>
          <p:nvPr/>
        </p:nvSpPr>
        <p:spPr>
          <a:xfrm>
            <a:off x="6372150" y="1087990"/>
            <a:ext cx="2605549" cy="35199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97523D-CB84-DF6D-D1CA-620398E228D9}"/>
              </a:ext>
            </a:extLst>
          </p:cNvPr>
          <p:cNvSpPr/>
          <p:nvPr/>
        </p:nvSpPr>
        <p:spPr>
          <a:xfrm>
            <a:off x="3423619" y="1087990"/>
            <a:ext cx="2605549" cy="35199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9F86CA-8AA0-8C87-4174-4EB5986B14EF}"/>
              </a:ext>
            </a:extLst>
          </p:cNvPr>
          <p:cNvSpPr/>
          <p:nvPr/>
        </p:nvSpPr>
        <p:spPr>
          <a:xfrm>
            <a:off x="9290415" y="1087990"/>
            <a:ext cx="2605549" cy="35199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F75E932-0B3F-185E-0B90-83F5A171AA89}"/>
              </a:ext>
            </a:extLst>
          </p:cNvPr>
          <p:cNvSpPr/>
          <p:nvPr/>
        </p:nvSpPr>
        <p:spPr>
          <a:xfrm>
            <a:off x="-1524" y="6488668"/>
            <a:ext cx="12192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2779DB-B4BD-3103-3C68-28072F5D967E}"/>
              </a:ext>
            </a:extLst>
          </p:cNvPr>
          <p:cNvSpPr txBox="1"/>
          <p:nvPr/>
        </p:nvSpPr>
        <p:spPr>
          <a:xfrm>
            <a:off x="8731045" y="6509145"/>
            <a:ext cx="2202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</a:rPr>
              <a:t>©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38DD88-F0AA-EA6A-A002-2B8771C74962}"/>
              </a:ext>
            </a:extLst>
          </p:cNvPr>
          <p:cNvSpPr txBox="1"/>
          <p:nvPr/>
        </p:nvSpPr>
        <p:spPr>
          <a:xfrm>
            <a:off x="9007195" y="6518977"/>
            <a:ext cx="31206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2022 JORASHOES | All Right Reserved</a:t>
            </a:r>
          </a:p>
        </p:txBody>
      </p:sp>
      <p:pic>
        <p:nvPicPr>
          <p:cNvPr id="33" name="Graphic 32" descr="Address Book with solid fill">
            <a:extLst>
              <a:ext uri="{FF2B5EF4-FFF2-40B4-BE49-F238E27FC236}">
                <a16:creationId xmlns:a16="http://schemas.microsoft.com/office/drawing/2014/main" id="{CC6D2F2B-F2B8-E8F2-39DA-EF35BAEAF6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41435" y="5091581"/>
            <a:ext cx="358258" cy="35825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61EEC59-882D-ED89-A385-8317F9DE4391}"/>
              </a:ext>
            </a:extLst>
          </p:cNvPr>
          <p:cNvSpPr txBox="1"/>
          <p:nvPr/>
        </p:nvSpPr>
        <p:spPr>
          <a:xfrm>
            <a:off x="10716403" y="5400678"/>
            <a:ext cx="10284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500" u="sng" dirty="0"/>
              <a:t>Contact Us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27625A-1AC3-57BF-E185-402C81C24C54}"/>
              </a:ext>
            </a:extLst>
          </p:cNvPr>
          <p:cNvSpPr txBox="1"/>
          <p:nvPr/>
        </p:nvSpPr>
        <p:spPr>
          <a:xfrm>
            <a:off x="10598201" y="5955808"/>
            <a:ext cx="12602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01679228352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436EFB-4E3B-41BC-19B7-34AA70AF56B5}"/>
              </a:ext>
            </a:extLst>
          </p:cNvPr>
          <p:cNvSpPr txBox="1"/>
          <p:nvPr/>
        </p:nvSpPr>
        <p:spPr>
          <a:xfrm>
            <a:off x="10588019" y="5748385"/>
            <a:ext cx="171327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01989854945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FBF1AEE-9389-918F-E8A8-2CF451A6168B}"/>
              </a:ext>
            </a:extLst>
          </p:cNvPr>
          <p:cNvGrpSpPr/>
          <p:nvPr/>
        </p:nvGrpSpPr>
        <p:grpSpPr>
          <a:xfrm>
            <a:off x="560616" y="5512837"/>
            <a:ext cx="1879041" cy="734924"/>
            <a:chOff x="236154" y="5630825"/>
            <a:chExt cx="1879041" cy="734924"/>
          </a:xfrm>
        </p:grpSpPr>
        <p:pic>
          <p:nvPicPr>
            <p:cNvPr id="39" name="Picture 38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A7F79CE-3616-85CF-0E43-C9A75919B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020" y="5630825"/>
              <a:ext cx="315086" cy="31508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1" name="Picture 40" descr="Icon&#10;&#10;Description automatically generated">
              <a:extLst>
                <a:ext uri="{FF2B5EF4-FFF2-40B4-BE49-F238E27FC236}">
                  <a16:creationId xmlns:a16="http://schemas.microsoft.com/office/drawing/2014/main" id="{56A9CEC3-2AB5-101A-39E1-EE2C809F1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786" y="5630825"/>
              <a:ext cx="315086" cy="31508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3" name="Picture 42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2ACEFBC8-6725-7259-D01A-A924E8178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5390" y="5643262"/>
              <a:ext cx="315086" cy="31508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5" name="Picture 44" descr="Icon&#10;&#10;Description automatically generated">
              <a:extLst>
                <a:ext uri="{FF2B5EF4-FFF2-40B4-BE49-F238E27FC236}">
                  <a16:creationId xmlns:a16="http://schemas.microsoft.com/office/drawing/2014/main" id="{5AD5F4B4-E1AB-423B-2618-770CD25B0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139" y="5630825"/>
              <a:ext cx="315086" cy="315086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864CD93-2F1B-2F7C-C6E4-73211331F575}"/>
                </a:ext>
              </a:extLst>
            </p:cNvPr>
            <p:cNvSpPr txBox="1"/>
            <p:nvPr/>
          </p:nvSpPr>
          <p:spPr>
            <a:xfrm>
              <a:off x="236154" y="5965639"/>
              <a:ext cx="18790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J O R A S H O E S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593B3CC-B537-7BBC-2572-71EF827A1547}"/>
                </a:ext>
              </a:extLst>
            </p:cNvPr>
            <p:cNvCxnSpPr>
              <a:cxnSpLocks/>
            </p:cNvCxnSpPr>
            <p:nvPr/>
          </p:nvCxnSpPr>
          <p:spPr>
            <a:xfrm>
              <a:off x="324465" y="6024632"/>
              <a:ext cx="179073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F880CEAE-6B53-BA7F-B31E-2C5240ED53D9}"/>
              </a:ext>
            </a:extLst>
          </p:cNvPr>
          <p:cNvSpPr txBox="1"/>
          <p:nvPr/>
        </p:nvSpPr>
        <p:spPr>
          <a:xfrm>
            <a:off x="1130170" y="355369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Black Men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DD9F654-C403-4B49-46C6-AD50FF632C9E}"/>
              </a:ext>
            </a:extLst>
          </p:cNvPr>
          <p:cNvSpPr txBox="1"/>
          <p:nvPr/>
        </p:nvSpPr>
        <p:spPr>
          <a:xfrm>
            <a:off x="1227431" y="4028848"/>
            <a:ext cx="1312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White Men</a:t>
            </a:r>
          </a:p>
        </p:txBody>
      </p:sp>
      <p:pic>
        <p:nvPicPr>
          <p:cNvPr id="66" name="Picture 65" descr="A picture containing footwear&#10;&#10;Description automatically generated">
            <a:extLst>
              <a:ext uri="{FF2B5EF4-FFF2-40B4-BE49-F238E27FC236}">
                <a16:creationId xmlns:a16="http://schemas.microsoft.com/office/drawing/2014/main" id="{68D883CD-6239-C2A8-5FFA-98676E1667B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4" t="2" r="22564" b="1528"/>
          <a:stretch/>
        </p:blipFill>
        <p:spPr>
          <a:xfrm>
            <a:off x="6421311" y="1156147"/>
            <a:ext cx="2526044" cy="2839408"/>
          </a:xfrm>
          <a:prstGeom prst="rect">
            <a:avLst/>
          </a:prstGeom>
        </p:spPr>
      </p:pic>
      <p:pic>
        <p:nvPicPr>
          <p:cNvPr id="68" name="Picture 67" descr="A pair of white shoes&#10;&#10;Description automatically generated with medium confidence">
            <a:extLst>
              <a:ext uri="{FF2B5EF4-FFF2-40B4-BE49-F238E27FC236}">
                <a16:creationId xmlns:a16="http://schemas.microsoft.com/office/drawing/2014/main" id="{3F9917FD-633E-0085-48CF-D8DBE3F765E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4" t="1115" r="27174" b="-1115"/>
          <a:stretch/>
        </p:blipFill>
        <p:spPr>
          <a:xfrm>
            <a:off x="488113" y="1159915"/>
            <a:ext cx="2510726" cy="2866016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459101A0-8171-C61B-E3E5-AF47BE122627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8" t="25034" r="14278" b="11953"/>
          <a:stretch/>
        </p:blipFill>
        <p:spPr>
          <a:xfrm>
            <a:off x="9369841" y="1156815"/>
            <a:ext cx="2468198" cy="2778892"/>
          </a:xfrm>
          <a:prstGeom prst="rect">
            <a:avLst/>
          </a:prstGeom>
        </p:spPr>
      </p:pic>
      <p:pic>
        <p:nvPicPr>
          <p:cNvPr id="72" name="Picture 71" descr="A pair of brown shoes&#10;&#10;Description automatically generated with low confidence">
            <a:extLst>
              <a:ext uri="{FF2B5EF4-FFF2-40B4-BE49-F238E27FC236}">
                <a16:creationId xmlns:a16="http://schemas.microsoft.com/office/drawing/2014/main" id="{509B0B39-1B50-2746-8A84-956260D3103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3" t="1151" r="22845" b="2519"/>
          <a:stretch/>
        </p:blipFill>
        <p:spPr>
          <a:xfrm>
            <a:off x="3482357" y="1160839"/>
            <a:ext cx="2497651" cy="2865092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2A1E6D6C-4C68-4A93-FEB4-F9EB5975D2B5}"/>
              </a:ext>
            </a:extLst>
          </p:cNvPr>
          <p:cNvSpPr txBox="1"/>
          <p:nvPr/>
        </p:nvSpPr>
        <p:spPr>
          <a:xfrm>
            <a:off x="1379403" y="4244262"/>
            <a:ext cx="135753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Price: 2,200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9EE695D-FDEB-46BF-B9F7-084791BFBFE0}"/>
              </a:ext>
            </a:extLst>
          </p:cNvPr>
          <p:cNvSpPr txBox="1"/>
          <p:nvPr/>
        </p:nvSpPr>
        <p:spPr>
          <a:xfrm>
            <a:off x="4129434" y="4041612"/>
            <a:ext cx="1312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Brown Men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E5ED4D9-2909-8C98-8EDA-6EAE81A1C30B}"/>
              </a:ext>
            </a:extLst>
          </p:cNvPr>
          <p:cNvSpPr txBox="1"/>
          <p:nvPr/>
        </p:nvSpPr>
        <p:spPr>
          <a:xfrm>
            <a:off x="4232078" y="4259258"/>
            <a:ext cx="13280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Price: 2,100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61C1606-CE84-9CA5-7B95-02E9F93A58B2}"/>
              </a:ext>
            </a:extLst>
          </p:cNvPr>
          <p:cNvSpPr txBox="1"/>
          <p:nvPr/>
        </p:nvSpPr>
        <p:spPr>
          <a:xfrm>
            <a:off x="7151614" y="4046434"/>
            <a:ext cx="1312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Gray Men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1295230-6CB7-3D71-C593-48361C52E5A0}"/>
              </a:ext>
            </a:extLst>
          </p:cNvPr>
          <p:cNvSpPr txBox="1"/>
          <p:nvPr/>
        </p:nvSpPr>
        <p:spPr>
          <a:xfrm>
            <a:off x="7165770" y="4273912"/>
            <a:ext cx="13280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Price: 2,950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AA2D638-CD2D-B950-412A-D1A7CF7B70E6}"/>
              </a:ext>
            </a:extLst>
          </p:cNvPr>
          <p:cNvSpPr txBox="1"/>
          <p:nvPr/>
        </p:nvSpPr>
        <p:spPr>
          <a:xfrm>
            <a:off x="10072792" y="4017614"/>
            <a:ext cx="1312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Brown Men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FBEA40D-A078-113B-678D-8929CC4778DC}"/>
              </a:ext>
            </a:extLst>
          </p:cNvPr>
          <p:cNvSpPr txBox="1"/>
          <p:nvPr/>
        </p:nvSpPr>
        <p:spPr>
          <a:xfrm>
            <a:off x="10160274" y="4225364"/>
            <a:ext cx="13280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Price: 2,100</a:t>
            </a:r>
          </a:p>
        </p:txBody>
      </p:sp>
    </p:spTree>
    <p:extLst>
      <p:ext uri="{BB962C8B-B14F-4D97-AF65-F5344CB8AC3E}">
        <p14:creationId xmlns:p14="http://schemas.microsoft.com/office/powerpoint/2010/main" val="3138100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ABE2BA-1A52-08BA-8308-74B9AD647C68}"/>
              </a:ext>
            </a:extLst>
          </p:cNvPr>
          <p:cNvSpPr/>
          <p:nvPr/>
        </p:nvSpPr>
        <p:spPr>
          <a:xfrm>
            <a:off x="-1524" y="0"/>
            <a:ext cx="12192000" cy="6784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4B669-68D2-FE1F-9934-E1D29E1E8B5E}"/>
              </a:ext>
            </a:extLst>
          </p:cNvPr>
          <p:cNvSpPr txBox="1"/>
          <p:nvPr/>
        </p:nvSpPr>
        <p:spPr>
          <a:xfrm>
            <a:off x="216310" y="201911"/>
            <a:ext cx="2080942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8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JORASHOES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D9981D-C7F3-D7F6-E8ED-C7F839B140C2}"/>
              </a:ext>
            </a:extLst>
          </p:cNvPr>
          <p:cNvSpPr txBox="1"/>
          <p:nvPr/>
        </p:nvSpPr>
        <p:spPr>
          <a:xfrm>
            <a:off x="10028134" y="389900"/>
            <a:ext cx="1328123" cy="281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500" dirty="0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Login/Register</a:t>
            </a:r>
          </a:p>
        </p:txBody>
      </p:sp>
      <p:pic>
        <p:nvPicPr>
          <p:cNvPr id="18" name="Graphic 17" descr="User with solid fill">
            <a:extLst>
              <a:ext uri="{FF2B5EF4-FFF2-40B4-BE49-F238E27FC236}">
                <a16:creationId xmlns:a16="http://schemas.microsoft.com/office/drawing/2014/main" id="{88E06BF1-3503-91F4-F46F-1C49A482A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38648" y="76568"/>
            <a:ext cx="323164" cy="3231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4C5AA1-CFF0-C6E0-874F-612245E38259}"/>
              </a:ext>
            </a:extLst>
          </p:cNvPr>
          <p:cNvSpPr txBox="1"/>
          <p:nvPr/>
        </p:nvSpPr>
        <p:spPr>
          <a:xfrm>
            <a:off x="2140245" y="182247"/>
            <a:ext cx="5469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2"/>
                </a:solidFill>
              </a:rPr>
              <a:t>Men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6FC749-B4F2-615B-516E-EE9B510830DF}"/>
              </a:ext>
            </a:extLst>
          </p:cNvPr>
          <p:cNvSpPr txBox="1"/>
          <p:nvPr/>
        </p:nvSpPr>
        <p:spPr>
          <a:xfrm>
            <a:off x="2795512" y="176356"/>
            <a:ext cx="81292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bg2"/>
                </a:solidFill>
              </a:rPr>
              <a:t>Women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1C9B4D-FB82-A7F4-4BB2-DD8BFDCC31D1}"/>
              </a:ext>
            </a:extLst>
          </p:cNvPr>
          <p:cNvSpPr txBox="1"/>
          <p:nvPr/>
        </p:nvSpPr>
        <p:spPr>
          <a:xfrm>
            <a:off x="3639445" y="185784"/>
            <a:ext cx="54694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bg2"/>
                </a:solidFill>
              </a:rPr>
              <a:t>Kids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0AFF27-7A78-1040-460C-04D9BC1B316C}"/>
              </a:ext>
            </a:extLst>
          </p:cNvPr>
          <p:cNvSpPr txBox="1"/>
          <p:nvPr/>
        </p:nvSpPr>
        <p:spPr>
          <a:xfrm>
            <a:off x="4253736" y="187572"/>
            <a:ext cx="77674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bg2"/>
                </a:solidFill>
              </a:rPr>
              <a:t>Offers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E1553D-02B3-6018-E19A-60917B4FD16B}"/>
              </a:ext>
            </a:extLst>
          </p:cNvPr>
          <p:cNvSpPr txBox="1"/>
          <p:nvPr/>
        </p:nvSpPr>
        <p:spPr>
          <a:xfrm>
            <a:off x="11523402" y="409564"/>
            <a:ext cx="737420" cy="281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500" dirty="0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Bag</a:t>
            </a:r>
          </a:p>
        </p:txBody>
      </p:sp>
      <p:pic>
        <p:nvPicPr>
          <p:cNvPr id="21" name="Graphic 20" descr="Shopping bag with solid fill">
            <a:extLst>
              <a:ext uri="{FF2B5EF4-FFF2-40B4-BE49-F238E27FC236}">
                <a16:creationId xmlns:a16="http://schemas.microsoft.com/office/drawing/2014/main" id="{A2D8084D-DB89-0D44-33BA-FA7C856976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98839" y="85992"/>
            <a:ext cx="323164" cy="323164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F75E932-0B3F-185E-0B90-83F5A171AA89}"/>
              </a:ext>
            </a:extLst>
          </p:cNvPr>
          <p:cNvSpPr/>
          <p:nvPr/>
        </p:nvSpPr>
        <p:spPr>
          <a:xfrm>
            <a:off x="-1524" y="6488668"/>
            <a:ext cx="12192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2779DB-B4BD-3103-3C68-28072F5D967E}"/>
              </a:ext>
            </a:extLst>
          </p:cNvPr>
          <p:cNvSpPr txBox="1"/>
          <p:nvPr/>
        </p:nvSpPr>
        <p:spPr>
          <a:xfrm>
            <a:off x="8731045" y="6509145"/>
            <a:ext cx="2202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</a:rPr>
              <a:t>©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38DD88-F0AA-EA6A-A002-2B8771C74962}"/>
              </a:ext>
            </a:extLst>
          </p:cNvPr>
          <p:cNvSpPr txBox="1"/>
          <p:nvPr/>
        </p:nvSpPr>
        <p:spPr>
          <a:xfrm>
            <a:off x="9007195" y="6518977"/>
            <a:ext cx="31206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2022 JORASHOES | All Right Reserved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F92B81-32A6-87CE-E44F-BD996C5AB06C}"/>
              </a:ext>
            </a:extLst>
          </p:cNvPr>
          <p:cNvSpPr txBox="1"/>
          <p:nvPr/>
        </p:nvSpPr>
        <p:spPr>
          <a:xfrm>
            <a:off x="5109270" y="3075057"/>
            <a:ext cx="19704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+mj-lt"/>
              </a:rPr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256488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2900" y="267211"/>
            <a:ext cx="6099463" cy="493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Participants :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170197"/>
            <a:ext cx="342900" cy="590715"/>
            <a:chOff x="0" y="148425"/>
            <a:chExt cx="342900" cy="590715"/>
          </a:xfrm>
          <a:solidFill>
            <a:schemeClr val="bg1"/>
          </a:solidFill>
        </p:grpSpPr>
        <p:sp>
          <p:nvSpPr>
            <p:cNvPr id="5" name="Rectangle 4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13360" y="2250114"/>
            <a:ext cx="4558251" cy="271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22-47802-2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2091931" y="2522040"/>
            <a:ext cx="18415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52765" y="1896584"/>
            <a:ext cx="4761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MD. EMRAN NAZIR EFTY</a:t>
            </a:r>
          </a:p>
        </p:txBody>
      </p:sp>
      <p:sp>
        <p:nvSpPr>
          <p:cNvPr id="18" name="TextBox 17"/>
          <p:cNvSpPr txBox="1"/>
          <p:nvPr/>
        </p:nvSpPr>
        <p:spPr>
          <a:xfrm flipH="1">
            <a:off x="556325" y="3191012"/>
            <a:ext cx="3872319" cy="271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20-42437-1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077333" y="3450772"/>
            <a:ext cx="18415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624806" y="2835281"/>
            <a:ext cx="4037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SYED MUSAEED HOSSAIN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258259" y="5149857"/>
            <a:ext cx="128341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Faculty :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9072095" y="5474177"/>
            <a:ext cx="1619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641930" y="5604873"/>
            <a:ext cx="44802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MD. NAZMUL HOSSAIN</a:t>
            </a:r>
          </a:p>
        </p:txBody>
      </p:sp>
      <p:pic>
        <p:nvPicPr>
          <p:cNvPr id="8" name="Graphic 7" descr="User with solid fill">
            <a:extLst>
              <a:ext uri="{FF2B5EF4-FFF2-40B4-BE49-F238E27FC236}">
                <a16:creationId xmlns:a16="http://schemas.microsoft.com/office/drawing/2014/main" id="{D945A8A3-357C-B382-FE73-A2885B6974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8925" y="1764261"/>
            <a:ext cx="914400" cy="914400"/>
          </a:xfrm>
          <a:prstGeom prst="rect">
            <a:avLst/>
          </a:prstGeom>
        </p:spPr>
      </p:pic>
      <p:pic>
        <p:nvPicPr>
          <p:cNvPr id="9" name="Graphic 8" descr="User with solid fill">
            <a:extLst>
              <a:ext uri="{FF2B5EF4-FFF2-40B4-BE49-F238E27FC236}">
                <a16:creationId xmlns:a16="http://schemas.microsoft.com/office/drawing/2014/main" id="{3EA314FF-ACE7-D88C-1F9A-08022C9F4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5893" y="2650224"/>
            <a:ext cx="914400" cy="914400"/>
          </a:xfrm>
          <a:prstGeom prst="rect">
            <a:avLst/>
          </a:prstGeom>
        </p:spPr>
      </p:pic>
      <p:pic>
        <p:nvPicPr>
          <p:cNvPr id="11" name="Graphic 10" descr="Lecturer with solid fill">
            <a:extLst>
              <a:ext uri="{FF2B5EF4-FFF2-40B4-BE49-F238E27FC236}">
                <a16:creationId xmlns:a16="http://schemas.microsoft.com/office/drawing/2014/main" id="{3070C4F2-41E1-CA33-BE4C-A1701FA344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24851" y="4234302"/>
            <a:ext cx="914400" cy="914400"/>
          </a:xfrm>
          <a:prstGeom prst="rect">
            <a:avLst/>
          </a:prstGeom>
        </p:spPr>
      </p:pic>
      <p:pic>
        <p:nvPicPr>
          <p:cNvPr id="21" name="Picture 2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DCCB53F-3CB0-FCB2-9016-9F5B4E9008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433" y="83887"/>
            <a:ext cx="2872472" cy="16803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4" grpId="0"/>
      <p:bldP spid="18" grpId="0"/>
      <p:bldP spid="20" grpId="0"/>
      <p:bldP spid="24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ABE2BA-1A52-08BA-8308-74B9AD647C68}"/>
              </a:ext>
            </a:extLst>
          </p:cNvPr>
          <p:cNvSpPr/>
          <p:nvPr/>
        </p:nvSpPr>
        <p:spPr>
          <a:xfrm>
            <a:off x="6096000" y="-1"/>
            <a:ext cx="6094476" cy="76494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DA2517-773C-7FEA-973E-37FE16BA1AFE}"/>
              </a:ext>
            </a:extLst>
          </p:cNvPr>
          <p:cNvGrpSpPr/>
          <p:nvPr/>
        </p:nvGrpSpPr>
        <p:grpSpPr>
          <a:xfrm>
            <a:off x="8344538" y="2888225"/>
            <a:ext cx="1927123" cy="540775"/>
            <a:chOff x="8436078" y="3478161"/>
            <a:chExt cx="1927123" cy="54077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9FD6D0B-25A0-7F37-EADB-FA91C9E5B69E}"/>
                </a:ext>
              </a:extLst>
            </p:cNvPr>
            <p:cNvSpPr/>
            <p:nvPr/>
          </p:nvSpPr>
          <p:spPr>
            <a:xfrm>
              <a:off x="8436078" y="3478161"/>
              <a:ext cx="1927123" cy="54077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C5587F1-739E-17BE-8200-B285A4DE0694}"/>
                </a:ext>
              </a:extLst>
            </p:cNvPr>
            <p:cNvSpPr txBox="1"/>
            <p:nvPr/>
          </p:nvSpPr>
          <p:spPr>
            <a:xfrm>
              <a:off x="8530704" y="3566960"/>
              <a:ext cx="1740902" cy="3631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200" dirty="0">
                  <a:solidFill>
                    <a:schemeClr val="bg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Get Started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DBD4C14-9D8C-5F1B-2640-C3AD5FF52F8A}"/>
              </a:ext>
            </a:extLst>
          </p:cNvPr>
          <p:cNvSpPr/>
          <p:nvPr/>
        </p:nvSpPr>
        <p:spPr>
          <a:xfrm>
            <a:off x="8344538" y="3719051"/>
            <a:ext cx="1927123" cy="5407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681567-ADAC-518E-8220-BF1ABF3B90B7}"/>
              </a:ext>
            </a:extLst>
          </p:cNvPr>
          <p:cNvSpPr txBox="1"/>
          <p:nvPr/>
        </p:nvSpPr>
        <p:spPr>
          <a:xfrm>
            <a:off x="8439164" y="3807850"/>
            <a:ext cx="1927122" cy="3631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22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Contribution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C28F433-61A4-C9A0-463E-FE9C64D52A9D}"/>
              </a:ext>
            </a:extLst>
          </p:cNvPr>
          <p:cNvGrpSpPr/>
          <p:nvPr/>
        </p:nvGrpSpPr>
        <p:grpSpPr>
          <a:xfrm>
            <a:off x="8344537" y="6045555"/>
            <a:ext cx="1927123" cy="540775"/>
            <a:chOff x="8344538" y="4562168"/>
            <a:chExt cx="1927123" cy="54077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9363943-A5DC-E458-72EE-EA67DC98FAB8}"/>
                </a:ext>
              </a:extLst>
            </p:cNvPr>
            <p:cNvSpPr/>
            <p:nvPr/>
          </p:nvSpPr>
          <p:spPr>
            <a:xfrm>
              <a:off x="8344538" y="4562168"/>
              <a:ext cx="1927123" cy="540775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696169-D60F-764D-3908-F3AAF48EE323}"/>
                </a:ext>
              </a:extLst>
            </p:cNvPr>
            <p:cNvSpPr txBox="1"/>
            <p:nvPr/>
          </p:nvSpPr>
          <p:spPr>
            <a:xfrm>
              <a:off x="8905453" y="4650967"/>
              <a:ext cx="911313" cy="3631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200" dirty="0">
                  <a:solidFill>
                    <a:schemeClr val="bg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Exit</a:t>
              </a:r>
            </a:p>
          </p:txBody>
        </p:sp>
      </p:grpSp>
      <p:pic>
        <p:nvPicPr>
          <p:cNvPr id="14" name="Picture 13" descr="A black and white logo">
            <a:extLst>
              <a:ext uri="{FF2B5EF4-FFF2-40B4-BE49-F238E27FC236}">
                <a16:creationId xmlns:a16="http://schemas.microsoft.com/office/drawing/2014/main" id="{884016DC-D1A6-68BF-5D69-4F6EDFEB3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746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77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8ABE2BA-1A52-08BA-8308-74B9AD647C68}"/>
              </a:ext>
            </a:extLst>
          </p:cNvPr>
          <p:cNvSpPr/>
          <p:nvPr/>
        </p:nvSpPr>
        <p:spPr>
          <a:xfrm>
            <a:off x="6096000" y="-1"/>
            <a:ext cx="6094476" cy="76494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C28F433-61A4-C9A0-463E-FE9C64D52A9D}"/>
              </a:ext>
            </a:extLst>
          </p:cNvPr>
          <p:cNvGrpSpPr/>
          <p:nvPr/>
        </p:nvGrpSpPr>
        <p:grpSpPr>
          <a:xfrm>
            <a:off x="10113924" y="6117017"/>
            <a:ext cx="1927123" cy="540775"/>
            <a:chOff x="8344538" y="4562168"/>
            <a:chExt cx="1927123" cy="540775"/>
          </a:xfrm>
          <a:solidFill>
            <a:schemeClr val="tx1"/>
          </a:solidFill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9363943-A5DC-E458-72EE-EA67DC98FAB8}"/>
                </a:ext>
              </a:extLst>
            </p:cNvPr>
            <p:cNvSpPr/>
            <p:nvPr/>
          </p:nvSpPr>
          <p:spPr>
            <a:xfrm>
              <a:off x="8344538" y="4562168"/>
              <a:ext cx="1927123" cy="54077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696169-D60F-764D-3908-F3AAF48EE323}"/>
                </a:ext>
              </a:extLst>
            </p:cNvPr>
            <p:cNvSpPr txBox="1"/>
            <p:nvPr/>
          </p:nvSpPr>
          <p:spPr>
            <a:xfrm>
              <a:off x="8905453" y="4650967"/>
              <a:ext cx="911313" cy="363176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200" dirty="0">
                  <a:solidFill>
                    <a:schemeClr val="bg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Exit</a:t>
              </a:r>
            </a:p>
          </p:txBody>
        </p:sp>
      </p:grpSp>
      <p:pic>
        <p:nvPicPr>
          <p:cNvPr id="14" name="Picture 13" descr="A black and white logo">
            <a:extLst>
              <a:ext uri="{FF2B5EF4-FFF2-40B4-BE49-F238E27FC236}">
                <a16:creationId xmlns:a16="http://schemas.microsoft.com/office/drawing/2014/main" id="{884016DC-D1A6-68BF-5D69-4F6EDFEB3C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74658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B19BEA9-CE3D-F007-8548-CD6752AF784D}"/>
              </a:ext>
            </a:extLst>
          </p:cNvPr>
          <p:cNvGrpSpPr/>
          <p:nvPr/>
        </p:nvGrpSpPr>
        <p:grpSpPr>
          <a:xfrm>
            <a:off x="7497734" y="779098"/>
            <a:ext cx="3726748" cy="4994787"/>
            <a:chOff x="4186390" y="952083"/>
            <a:chExt cx="3726748" cy="499478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CF80001-9D91-A793-8CA5-394370B05E79}"/>
                </a:ext>
              </a:extLst>
            </p:cNvPr>
            <p:cNvSpPr/>
            <p:nvPr/>
          </p:nvSpPr>
          <p:spPr>
            <a:xfrm>
              <a:off x="4186390" y="952083"/>
              <a:ext cx="3726748" cy="499478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F8BD74A-3E45-6008-E171-C499B9D82F95}"/>
                </a:ext>
              </a:extLst>
            </p:cNvPr>
            <p:cNvSpPr/>
            <p:nvPr/>
          </p:nvSpPr>
          <p:spPr>
            <a:xfrm>
              <a:off x="4642110" y="2369714"/>
              <a:ext cx="2987722" cy="39683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312A01-2102-0E62-AC79-998889C13D20}"/>
                </a:ext>
              </a:extLst>
            </p:cNvPr>
            <p:cNvSpPr txBox="1"/>
            <p:nvPr/>
          </p:nvSpPr>
          <p:spPr>
            <a:xfrm>
              <a:off x="4553624" y="2070931"/>
              <a:ext cx="66556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Email: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3FBF277-EF0F-BFAD-207A-8D55C66F8F44}"/>
                </a:ext>
              </a:extLst>
            </p:cNvPr>
            <p:cNvSpPr/>
            <p:nvPr/>
          </p:nvSpPr>
          <p:spPr>
            <a:xfrm>
              <a:off x="4642110" y="3196164"/>
              <a:ext cx="2987722" cy="39683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76E9FB-A1F5-9E17-E52D-40CD16933E94}"/>
                </a:ext>
              </a:extLst>
            </p:cNvPr>
            <p:cNvSpPr txBox="1"/>
            <p:nvPr/>
          </p:nvSpPr>
          <p:spPr>
            <a:xfrm>
              <a:off x="4553624" y="2906906"/>
              <a:ext cx="975075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/>
                <a:t>Password: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29D9A83-00BD-BE05-F928-230C4990493B}"/>
                </a:ext>
              </a:extLst>
            </p:cNvPr>
            <p:cNvSpPr txBox="1"/>
            <p:nvPr/>
          </p:nvSpPr>
          <p:spPr>
            <a:xfrm>
              <a:off x="6742199" y="3574147"/>
              <a:ext cx="99578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Show Password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8553CEC-542C-0F8B-1D13-FF0307ED7345}"/>
                </a:ext>
              </a:extLst>
            </p:cNvPr>
            <p:cNvSpPr/>
            <p:nvPr/>
          </p:nvSpPr>
          <p:spPr>
            <a:xfrm>
              <a:off x="6700905" y="3656013"/>
              <a:ext cx="101675" cy="10035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11B213-B54F-67F1-D862-EF2DC2C2513B}"/>
                </a:ext>
              </a:extLst>
            </p:cNvPr>
            <p:cNvSpPr txBox="1"/>
            <p:nvPr/>
          </p:nvSpPr>
          <p:spPr>
            <a:xfrm>
              <a:off x="4569380" y="3606749"/>
              <a:ext cx="1561581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u="dotted" dirty="0"/>
                <a:t>Forgot Password?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62FF363-3FDF-B279-8BA1-743E853E7C6A}"/>
                </a:ext>
              </a:extLst>
            </p:cNvPr>
            <p:cNvGrpSpPr/>
            <p:nvPr/>
          </p:nvGrpSpPr>
          <p:grpSpPr>
            <a:xfrm>
              <a:off x="4610774" y="4172375"/>
              <a:ext cx="2987722" cy="396834"/>
              <a:chOff x="4610774" y="4429550"/>
              <a:chExt cx="2987722" cy="396834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991B709-3258-86C3-DACB-31B82003E6BF}"/>
                  </a:ext>
                </a:extLst>
              </p:cNvPr>
              <p:cNvSpPr/>
              <p:nvPr/>
            </p:nvSpPr>
            <p:spPr>
              <a:xfrm>
                <a:off x="4610774" y="4429550"/>
                <a:ext cx="2987722" cy="39683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EDD308D-17E6-98A9-BF72-2FD7C935EFE2}"/>
                  </a:ext>
                </a:extLst>
              </p:cNvPr>
              <p:cNvSpPr txBox="1"/>
              <p:nvPr/>
            </p:nvSpPr>
            <p:spPr>
              <a:xfrm>
                <a:off x="5673014" y="4443301"/>
                <a:ext cx="9158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dirty="0">
                    <a:solidFill>
                      <a:schemeClr val="bg1"/>
                    </a:solidFill>
                  </a:rPr>
                  <a:t>Sign In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51A6F1-6004-D65E-3C86-E515C5C8FC32}"/>
                </a:ext>
              </a:extLst>
            </p:cNvPr>
            <p:cNvSpPr txBox="1"/>
            <p:nvPr/>
          </p:nvSpPr>
          <p:spPr>
            <a:xfrm>
              <a:off x="5230344" y="4650087"/>
              <a:ext cx="172521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0" i="0" dirty="0">
                  <a:effectLst/>
                </a:rPr>
                <a:t>New Here? </a:t>
              </a:r>
              <a:r>
                <a:rPr lang="en-US" sz="1500" b="1" u="none" strike="noStrike" dirty="0">
                  <a:solidFill>
                    <a:schemeClr val="accent1"/>
                  </a:solidFill>
                  <a:effectLst/>
                </a:rPr>
                <a:t>Register</a:t>
              </a:r>
              <a:endParaRPr lang="en-US" sz="15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2292E94-4EC2-D551-C866-E3A8224A7B06}"/>
              </a:ext>
            </a:extLst>
          </p:cNvPr>
          <p:cNvGrpSpPr/>
          <p:nvPr/>
        </p:nvGrpSpPr>
        <p:grpSpPr>
          <a:xfrm>
            <a:off x="6671112" y="6125892"/>
            <a:ext cx="1927123" cy="540775"/>
            <a:chOff x="8344538" y="4562168"/>
            <a:chExt cx="1927123" cy="540775"/>
          </a:xfrm>
          <a:solidFill>
            <a:schemeClr val="tx1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05AFD80-AA7F-12A7-B16C-3BE2CF2B32D7}"/>
                </a:ext>
              </a:extLst>
            </p:cNvPr>
            <p:cNvSpPr/>
            <p:nvPr/>
          </p:nvSpPr>
          <p:spPr>
            <a:xfrm>
              <a:off x="8344538" y="4562168"/>
              <a:ext cx="1927123" cy="54077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278BF21-2E81-3270-6136-4051B80A8DD6}"/>
                </a:ext>
              </a:extLst>
            </p:cNvPr>
            <p:cNvSpPr txBox="1"/>
            <p:nvPr/>
          </p:nvSpPr>
          <p:spPr>
            <a:xfrm>
              <a:off x="8905453" y="4650967"/>
              <a:ext cx="911313" cy="363176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2200" dirty="0">
                  <a:solidFill>
                    <a:schemeClr val="bg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Back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4F180E85-2AD9-CD3A-CB43-B9135A496535}"/>
              </a:ext>
            </a:extLst>
          </p:cNvPr>
          <p:cNvSpPr/>
          <p:nvPr/>
        </p:nvSpPr>
        <p:spPr>
          <a:xfrm>
            <a:off x="8541688" y="1185981"/>
            <a:ext cx="1927123" cy="5407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9BA07A-DBB4-0370-4EC8-E97F6F018A87}"/>
              </a:ext>
            </a:extLst>
          </p:cNvPr>
          <p:cNvSpPr txBox="1"/>
          <p:nvPr/>
        </p:nvSpPr>
        <p:spPr>
          <a:xfrm>
            <a:off x="8840043" y="1283058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Admin Login</a:t>
            </a:r>
          </a:p>
        </p:txBody>
      </p:sp>
    </p:spTree>
    <p:extLst>
      <p:ext uri="{BB962C8B-B14F-4D97-AF65-F5344CB8AC3E}">
        <p14:creationId xmlns:p14="http://schemas.microsoft.com/office/powerpoint/2010/main" val="3857978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7B845D9E-B965-2100-CA02-AA4832AA37A3}"/>
              </a:ext>
            </a:extLst>
          </p:cNvPr>
          <p:cNvSpPr/>
          <p:nvPr/>
        </p:nvSpPr>
        <p:spPr>
          <a:xfrm>
            <a:off x="0" y="0"/>
            <a:ext cx="12188952" cy="50242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ABE2BA-1A52-08BA-8308-74B9AD647C68}"/>
              </a:ext>
            </a:extLst>
          </p:cNvPr>
          <p:cNvSpPr/>
          <p:nvPr/>
        </p:nvSpPr>
        <p:spPr>
          <a:xfrm>
            <a:off x="-1524" y="0"/>
            <a:ext cx="12192000" cy="6784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4B669-68D2-FE1F-9934-E1D29E1E8B5E}"/>
              </a:ext>
            </a:extLst>
          </p:cNvPr>
          <p:cNvSpPr txBox="1"/>
          <p:nvPr/>
        </p:nvSpPr>
        <p:spPr>
          <a:xfrm>
            <a:off x="216310" y="201911"/>
            <a:ext cx="2080942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8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JORASHOES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D9981D-C7F3-D7F6-E8ED-C7F839B140C2}"/>
              </a:ext>
            </a:extLst>
          </p:cNvPr>
          <p:cNvSpPr txBox="1"/>
          <p:nvPr/>
        </p:nvSpPr>
        <p:spPr>
          <a:xfrm>
            <a:off x="10028134" y="389900"/>
            <a:ext cx="1328123" cy="281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500" dirty="0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Login/Register</a:t>
            </a:r>
          </a:p>
        </p:txBody>
      </p:sp>
      <p:pic>
        <p:nvPicPr>
          <p:cNvPr id="18" name="Graphic 17" descr="User with solid fill">
            <a:extLst>
              <a:ext uri="{FF2B5EF4-FFF2-40B4-BE49-F238E27FC236}">
                <a16:creationId xmlns:a16="http://schemas.microsoft.com/office/drawing/2014/main" id="{88E06BF1-3503-91F4-F46F-1C49A482A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38648" y="76568"/>
            <a:ext cx="323164" cy="3231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4C5AA1-CFF0-C6E0-874F-612245E38259}"/>
              </a:ext>
            </a:extLst>
          </p:cNvPr>
          <p:cNvSpPr txBox="1"/>
          <p:nvPr/>
        </p:nvSpPr>
        <p:spPr>
          <a:xfrm>
            <a:off x="2140245" y="182247"/>
            <a:ext cx="5469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2"/>
                </a:solidFill>
              </a:rPr>
              <a:t>Men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6FC749-B4F2-615B-516E-EE9B510830DF}"/>
              </a:ext>
            </a:extLst>
          </p:cNvPr>
          <p:cNvSpPr txBox="1"/>
          <p:nvPr/>
        </p:nvSpPr>
        <p:spPr>
          <a:xfrm>
            <a:off x="2795512" y="176356"/>
            <a:ext cx="81292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bg2"/>
                </a:solidFill>
              </a:rPr>
              <a:t>Women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1C9B4D-FB82-A7F4-4BB2-DD8BFDCC31D1}"/>
              </a:ext>
            </a:extLst>
          </p:cNvPr>
          <p:cNvSpPr txBox="1"/>
          <p:nvPr/>
        </p:nvSpPr>
        <p:spPr>
          <a:xfrm>
            <a:off x="3639445" y="185784"/>
            <a:ext cx="54694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bg2"/>
                </a:solidFill>
              </a:rPr>
              <a:t>Kids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0AFF27-7A78-1040-460C-04D9BC1B316C}"/>
              </a:ext>
            </a:extLst>
          </p:cNvPr>
          <p:cNvSpPr txBox="1"/>
          <p:nvPr/>
        </p:nvSpPr>
        <p:spPr>
          <a:xfrm>
            <a:off x="4253736" y="187572"/>
            <a:ext cx="77674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bg2"/>
                </a:solidFill>
              </a:rPr>
              <a:t>Offers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E1553D-02B3-6018-E19A-60917B4FD16B}"/>
              </a:ext>
            </a:extLst>
          </p:cNvPr>
          <p:cNvSpPr txBox="1"/>
          <p:nvPr/>
        </p:nvSpPr>
        <p:spPr>
          <a:xfrm>
            <a:off x="11523402" y="409564"/>
            <a:ext cx="737420" cy="281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500" dirty="0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Bag</a:t>
            </a:r>
          </a:p>
        </p:txBody>
      </p:sp>
      <p:pic>
        <p:nvPicPr>
          <p:cNvPr id="21" name="Graphic 20" descr="Shopping bag with solid fill">
            <a:extLst>
              <a:ext uri="{FF2B5EF4-FFF2-40B4-BE49-F238E27FC236}">
                <a16:creationId xmlns:a16="http://schemas.microsoft.com/office/drawing/2014/main" id="{A2D8084D-DB89-0D44-33BA-FA7C856976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98839" y="85992"/>
            <a:ext cx="323164" cy="32316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34FC9D5-7FD4-8D3B-8650-443812267F83}"/>
              </a:ext>
            </a:extLst>
          </p:cNvPr>
          <p:cNvSpPr/>
          <p:nvPr/>
        </p:nvSpPr>
        <p:spPr>
          <a:xfrm>
            <a:off x="429122" y="1087990"/>
            <a:ext cx="2605549" cy="35199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118280-7A84-84F8-0E70-89F55C5D57D9}"/>
              </a:ext>
            </a:extLst>
          </p:cNvPr>
          <p:cNvSpPr/>
          <p:nvPr/>
        </p:nvSpPr>
        <p:spPr>
          <a:xfrm>
            <a:off x="6372150" y="1087990"/>
            <a:ext cx="2605549" cy="35199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97523D-CB84-DF6D-D1CA-620398E228D9}"/>
              </a:ext>
            </a:extLst>
          </p:cNvPr>
          <p:cNvSpPr/>
          <p:nvPr/>
        </p:nvSpPr>
        <p:spPr>
          <a:xfrm>
            <a:off x="3423619" y="1087990"/>
            <a:ext cx="2605549" cy="35199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9F86CA-8AA0-8C87-4174-4EB5986B14EF}"/>
              </a:ext>
            </a:extLst>
          </p:cNvPr>
          <p:cNvSpPr/>
          <p:nvPr/>
        </p:nvSpPr>
        <p:spPr>
          <a:xfrm>
            <a:off x="9290415" y="1087990"/>
            <a:ext cx="2605549" cy="35199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F75E932-0B3F-185E-0B90-83F5A171AA89}"/>
              </a:ext>
            </a:extLst>
          </p:cNvPr>
          <p:cNvSpPr/>
          <p:nvPr/>
        </p:nvSpPr>
        <p:spPr>
          <a:xfrm>
            <a:off x="-1524" y="6488668"/>
            <a:ext cx="12192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2779DB-B4BD-3103-3C68-28072F5D967E}"/>
              </a:ext>
            </a:extLst>
          </p:cNvPr>
          <p:cNvSpPr txBox="1"/>
          <p:nvPr/>
        </p:nvSpPr>
        <p:spPr>
          <a:xfrm>
            <a:off x="8731045" y="6509145"/>
            <a:ext cx="2202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</a:rPr>
              <a:t>©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38DD88-F0AA-EA6A-A002-2B8771C74962}"/>
              </a:ext>
            </a:extLst>
          </p:cNvPr>
          <p:cNvSpPr txBox="1"/>
          <p:nvPr/>
        </p:nvSpPr>
        <p:spPr>
          <a:xfrm>
            <a:off x="9007195" y="6518977"/>
            <a:ext cx="31206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2022 JORASHOES | All Right Reserved</a:t>
            </a:r>
          </a:p>
        </p:txBody>
      </p:sp>
      <p:pic>
        <p:nvPicPr>
          <p:cNvPr id="33" name="Graphic 32" descr="Address Book with solid fill">
            <a:extLst>
              <a:ext uri="{FF2B5EF4-FFF2-40B4-BE49-F238E27FC236}">
                <a16:creationId xmlns:a16="http://schemas.microsoft.com/office/drawing/2014/main" id="{CC6D2F2B-F2B8-E8F2-39DA-EF35BAEAF6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41435" y="5091581"/>
            <a:ext cx="358258" cy="35825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61EEC59-882D-ED89-A385-8317F9DE4391}"/>
              </a:ext>
            </a:extLst>
          </p:cNvPr>
          <p:cNvSpPr txBox="1"/>
          <p:nvPr/>
        </p:nvSpPr>
        <p:spPr>
          <a:xfrm>
            <a:off x="10716403" y="5400678"/>
            <a:ext cx="10284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500" u="sng" dirty="0"/>
              <a:t>Contact Us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27625A-1AC3-57BF-E185-402C81C24C54}"/>
              </a:ext>
            </a:extLst>
          </p:cNvPr>
          <p:cNvSpPr txBox="1"/>
          <p:nvPr/>
        </p:nvSpPr>
        <p:spPr>
          <a:xfrm>
            <a:off x="10598201" y="5955808"/>
            <a:ext cx="12602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01679228352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436EFB-4E3B-41BC-19B7-34AA70AF56B5}"/>
              </a:ext>
            </a:extLst>
          </p:cNvPr>
          <p:cNvSpPr txBox="1"/>
          <p:nvPr/>
        </p:nvSpPr>
        <p:spPr>
          <a:xfrm>
            <a:off x="10588019" y="5748385"/>
            <a:ext cx="171327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01989854945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FBF1AEE-9389-918F-E8A8-2CF451A6168B}"/>
              </a:ext>
            </a:extLst>
          </p:cNvPr>
          <p:cNvGrpSpPr/>
          <p:nvPr/>
        </p:nvGrpSpPr>
        <p:grpSpPr>
          <a:xfrm>
            <a:off x="560616" y="5512837"/>
            <a:ext cx="1879041" cy="734924"/>
            <a:chOff x="236154" y="5630825"/>
            <a:chExt cx="1879041" cy="734924"/>
          </a:xfrm>
        </p:grpSpPr>
        <p:pic>
          <p:nvPicPr>
            <p:cNvPr id="39" name="Picture 38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A7F79CE-3616-85CF-0E43-C9A75919B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020" y="5630825"/>
              <a:ext cx="315086" cy="31508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1" name="Picture 40" descr="Icon&#10;&#10;Description automatically generated">
              <a:extLst>
                <a:ext uri="{FF2B5EF4-FFF2-40B4-BE49-F238E27FC236}">
                  <a16:creationId xmlns:a16="http://schemas.microsoft.com/office/drawing/2014/main" id="{56A9CEC3-2AB5-101A-39E1-EE2C809F1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786" y="5630825"/>
              <a:ext cx="315086" cy="31508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3" name="Picture 42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2ACEFBC8-6725-7259-D01A-A924E8178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5390" y="5643262"/>
              <a:ext cx="315086" cy="31508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5" name="Picture 44" descr="Icon&#10;&#10;Description automatically generated">
              <a:extLst>
                <a:ext uri="{FF2B5EF4-FFF2-40B4-BE49-F238E27FC236}">
                  <a16:creationId xmlns:a16="http://schemas.microsoft.com/office/drawing/2014/main" id="{5AD5F4B4-E1AB-423B-2618-770CD25B0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139" y="5630825"/>
              <a:ext cx="315086" cy="315086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864CD93-2F1B-2F7C-C6E4-73211331F575}"/>
                </a:ext>
              </a:extLst>
            </p:cNvPr>
            <p:cNvSpPr txBox="1"/>
            <p:nvPr/>
          </p:nvSpPr>
          <p:spPr>
            <a:xfrm>
              <a:off x="236154" y="5965639"/>
              <a:ext cx="18790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J O R A S H O E S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593B3CC-B537-7BBC-2572-71EF827A1547}"/>
                </a:ext>
              </a:extLst>
            </p:cNvPr>
            <p:cNvCxnSpPr>
              <a:cxnSpLocks/>
            </p:cNvCxnSpPr>
            <p:nvPr/>
          </p:nvCxnSpPr>
          <p:spPr>
            <a:xfrm>
              <a:off x="324465" y="6024632"/>
              <a:ext cx="179073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F880CEAE-6B53-BA7F-B31E-2C5240ED53D9}"/>
              </a:ext>
            </a:extLst>
          </p:cNvPr>
          <p:cNvSpPr txBox="1"/>
          <p:nvPr/>
        </p:nvSpPr>
        <p:spPr>
          <a:xfrm>
            <a:off x="1130170" y="355369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Black Men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DD9F654-C403-4B49-46C6-AD50FF632C9E}"/>
              </a:ext>
            </a:extLst>
          </p:cNvPr>
          <p:cNvSpPr txBox="1"/>
          <p:nvPr/>
        </p:nvSpPr>
        <p:spPr>
          <a:xfrm>
            <a:off x="1227431" y="4028848"/>
            <a:ext cx="1312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White Men</a:t>
            </a:r>
          </a:p>
        </p:txBody>
      </p:sp>
      <p:pic>
        <p:nvPicPr>
          <p:cNvPr id="66" name="Picture 65" descr="A picture containing footwear&#10;&#10;Description automatically generated">
            <a:extLst>
              <a:ext uri="{FF2B5EF4-FFF2-40B4-BE49-F238E27FC236}">
                <a16:creationId xmlns:a16="http://schemas.microsoft.com/office/drawing/2014/main" id="{68D883CD-6239-C2A8-5FFA-98676E1667B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4" t="2" r="22564" b="1528"/>
          <a:stretch/>
        </p:blipFill>
        <p:spPr>
          <a:xfrm>
            <a:off x="6421311" y="1156147"/>
            <a:ext cx="2526044" cy="2839408"/>
          </a:xfrm>
          <a:prstGeom prst="rect">
            <a:avLst/>
          </a:prstGeom>
        </p:spPr>
      </p:pic>
      <p:pic>
        <p:nvPicPr>
          <p:cNvPr id="68" name="Picture 67" descr="A pair of white shoes&#10;&#10;Description automatically generated with medium confidence">
            <a:extLst>
              <a:ext uri="{FF2B5EF4-FFF2-40B4-BE49-F238E27FC236}">
                <a16:creationId xmlns:a16="http://schemas.microsoft.com/office/drawing/2014/main" id="{3F9917FD-633E-0085-48CF-D8DBE3F765E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4" t="1115" r="27174" b="-1115"/>
          <a:stretch/>
        </p:blipFill>
        <p:spPr>
          <a:xfrm>
            <a:off x="488113" y="1159915"/>
            <a:ext cx="2510726" cy="2866016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459101A0-8171-C61B-E3E5-AF47BE122627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8" t="25034" r="14278" b="11953"/>
          <a:stretch/>
        </p:blipFill>
        <p:spPr>
          <a:xfrm>
            <a:off x="9369841" y="1156815"/>
            <a:ext cx="2468198" cy="2778892"/>
          </a:xfrm>
          <a:prstGeom prst="rect">
            <a:avLst/>
          </a:prstGeom>
        </p:spPr>
      </p:pic>
      <p:pic>
        <p:nvPicPr>
          <p:cNvPr id="72" name="Picture 71" descr="A pair of brown shoes&#10;&#10;Description automatically generated with low confidence">
            <a:extLst>
              <a:ext uri="{FF2B5EF4-FFF2-40B4-BE49-F238E27FC236}">
                <a16:creationId xmlns:a16="http://schemas.microsoft.com/office/drawing/2014/main" id="{509B0B39-1B50-2746-8A84-956260D3103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3" t="1151" r="22845" b="2519"/>
          <a:stretch/>
        </p:blipFill>
        <p:spPr>
          <a:xfrm>
            <a:off x="3482357" y="1160839"/>
            <a:ext cx="2497651" cy="2865092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2A1E6D6C-4C68-4A93-FEB4-F9EB5975D2B5}"/>
              </a:ext>
            </a:extLst>
          </p:cNvPr>
          <p:cNvSpPr txBox="1"/>
          <p:nvPr/>
        </p:nvSpPr>
        <p:spPr>
          <a:xfrm>
            <a:off x="1379403" y="4244262"/>
            <a:ext cx="135753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Price: 2,200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9EE695D-FDEB-46BF-B9F7-084791BFBFE0}"/>
              </a:ext>
            </a:extLst>
          </p:cNvPr>
          <p:cNvSpPr txBox="1"/>
          <p:nvPr/>
        </p:nvSpPr>
        <p:spPr>
          <a:xfrm>
            <a:off x="4129434" y="4041612"/>
            <a:ext cx="1312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Brown Men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E5ED4D9-2909-8C98-8EDA-6EAE81A1C30B}"/>
              </a:ext>
            </a:extLst>
          </p:cNvPr>
          <p:cNvSpPr txBox="1"/>
          <p:nvPr/>
        </p:nvSpPr>
        <p:spPr>
          <a:xfrm>
            <a:off x="4232078" y="4259258"/>
            <a:ext cx="13280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Price: 2,100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61C1606-CE84-9CA5-7B95-02E9F93A58B2}"/>
              </a:ext>
            </a:extLst>
          </p:cNvPr>
          <p:cNvSpPr txBox="1"/>
          <p:nvPr/>
        </p:nvSpPr>
        <p:spPr>
          <a:xfrm>
            <a:off x="7151614" y="4046434"/>
            <a:ext cx="1312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Gray Men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1295230-6CB7-3D71-C593-48361C52E5A0}"/>
              </a:ext>
            </a:extLst>
          </p:cNvPr>
          <p:cNvSpPr txBox="1"/>
          <p:nvPr/>
        </p:nvSpPr>
        <p:spPr>
          <a:xfrm>
            <a:off x="7165770" y="4273912"/>
            <a:ext cx="13280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Price: 2,950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AA2D638-CD2D-B950-412A-D1A7CF7B70E6}"/>
              </a:ext>
            </a:extLst>
          </p:cNvPr>
          <p:cNvSpPr txBox="1"/>
          <p:nvPr/>
        </p:nvSpPr>
        <p:spPr>
          <a:xfrm>
            <a:off x="10072792" y="4017614"/>
            <a:ext cx="1312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/>
              <a:t>Blsck</a:t>
            </a:r>
            <a:r>
              <a:rPr lang="en-US" b="1" dirty="0"/>
              <a:t> Men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FBEA40D-A078-113B-678D-8929CC4778DC}"/>
              </a:ext>
            </a:extLst>
          </p:cNvPr>
          <p:cNvSpPr txBox="1"/>
          <p:nvPr/>
        </p:nvSpPr>
        <p:spPr>
          <a:xfrm>
            <a:off x="10160274" y="4225364"/>
            <a:ext cx="13280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Price: 2,100</a:t>
            </a:r>
          </a:p>
        </p:txBody>
      </p:sp>
    </p:spTree>
    <p:extLst>
      <p:ext uri="{BB962C8B-B14F-4D97-AF65-F5344CB8AC3E}">
        <p14:creationId xmlns:p14="http://schemas.microsoft.com/office/powerpoint/2010/main" val="3465156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0" y="-1"/>
            <a:ext cx="12188952" cy="5171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-1524" y="0"/>
            <a:ext cx="12192000" cy="6784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310" y="201911"/>
            <a:ext cx="2080942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8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JORASHOES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028134" y="389900"/>
            <a:ext cx="1328123" cy="281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500" dirty="0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Login/Register</a:t>
            </a:r>
          </a:p>
        </p:txBody>
      </p:sp>
      <p:pic>
        <p:nvPicPr>
          <p:cNvPr id="18" name="Graphic 17" descr="User with solid fill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538648" y="76568"/>
            <a:ext cx="323164" cy="32316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40245" y="182247"/>
            <a:ext cx="5469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2"/>
                </a:solidFill>
              </a:rPr>
              <a:t>Men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95512" y="176356"/>
            <a:ext cx="81292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bg2"/>
                </a:solidFill>
              </a:rPr>
              <a:t>Women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39445" y="185784"/>
            <a:ext cx="54694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bg2"/>
                </a:solidFill>
              </a:rPr>
              <a:t>Kids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53736" y="187572"/>
            <a:ext cx="77674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bg2"/>
                </a:solidFill>
              </a:rPr>
              <a:t>Offers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523402" y="409564"/>
            <a:ext cx="737420" cy="281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500" dirty="0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Bag</a:t>
            </a:r>
          </a:p>
        </p:txBody>
      </p:sp>
      <p:pic>
        <p:nvPicPr>
          <p:cNvPr id="21" name="Graphic 20" descr="Shopping bag with solid fill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598839" y="85992"/>
            <a:ext cx="323164" cy="323164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22320" y="1500383"/>
            <a:ext cx="2605549" cy="351994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372150" y="1500937"/>
            <a:ext cx="2605549" cy="351994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423619" y="1500937"/>
            <a:ext cx="2605549" cy="351994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9286563" y="1459823"/>
            <a:ext cx="2605549" cy="351994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-1524" y="6488668"/>
            <a:ext cx="12192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731045" y="6509145"/>
            <a:ext cx="2202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</a:rPr>
              <a:t>©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007195" y="6518977"/>
            <a:ext cx="31206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2022 JORASHOES | All Right Reserved</a:t>
            </a:r>
          </a:p>
        </p:txBody>
      </p:sp>
      <p:pic>
        <p:nvPicPr>
          <p:cNvPr id="33" name="Graphic 32" descr="Address Book with solid fill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041435" y="5288221"/>
            <a:ext cx="358258" cy="358258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0716403" y="5597318"/>
            <a:ext cx="10284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500" u="sng" dirty="0"/>
              <a:t>Contact Us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598201" y="6152448"/>
            <a:ext cx="12602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01679228352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588019" y="5945025"/>
            <a:ext cx="171327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01989854945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560616" y="5512837"/>
            <a:ext cx="1879041" cy="734924"/>
            <a:chOff x="236154" y="5630825"/>
            <a:chExt cx="1879041" cy="734924"/>
          </a:xfrm>
        </p:grpSpPr>
        <p:pic>
          <p:nvPicPr>
            <p:cNvPr id="39" name="Picture 38" descr="A picture containing text, clipart&#10;&#10;Description automatically generated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26020" y="5630825"/>
              <a:ext cx="315086" cy="31508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1" name="Picture 40" descr="Icon&#10;&#10;Description automatically generated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467786" y="5630825"/>
              <a:ext cx="315086" cy="31508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3" name="Picture 42" descr="Icon&#10;&#10;Description automatically generated with medium confidence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1475390" y="5643262"/>
              <a:ext cx="315086" cy="31508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5" name="Picture 44" descr="Icon&#10;&#10;Description automatically generated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808139" y="5630825"/>
              <a:ext cx="315086" cy="315086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46" name="TextBox 45"/>
            <p:cNvSpPr txBox="1"/>
            <p:nvPr/>
          </p:nvSpPr>
          <p:spPr>
            <a:xfrm>
              <a:off x="236154" y="5965639"/>
              <a:ext cx="18790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J O R A S H O E S</a:t>
              </a:r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324465" y="6024632"/>
              <a:ext cx="179073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/>
          <p:cNvSpPr txBox="1"/>
          <p:nvPr/>
        </p:nvSpPr>
        <p:spPr>
          <a:xfrm>
            <a:off x="1130170" y="355369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Black Men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006026" y="4438878"/>
            <a:ext cx="1407691" cy="3668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White Heels</a:t>
            </a:r>
          </a:p>
        </p:txBody>
      </p:sp>
      <p:pic>
        <p:nvPicPr>
          <p:cNvPr id="66" name="Picture 65" descr="A picture containing footwear&#10;&#10;Description automatically generated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6450616" y="1569094"/>
            <a:ext cx="2468198" cy="2839408"/>
          </a:xfrm>
          <a:prstGeom prst="rect">
            <a:avLst/>
          </a:prstGeom>
        </p:spPr>
      </p:pic>
      <p:pic>
        <p:nvPicPr>
          <p:cNvPr id="68" name="Picture 67" descr="A pair of white shoes&#10;&#10;Description automatically generated with medium confidence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511790" y="1593365"/>
            <a:ext cx="2421700" cy="2866016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9375904" y="1569094"/>
            <a:ext cx="2482578" cy="2778892"/>
          </a:xfrm>
          <a:prstGeom prst="rect">
            <a:avLst/>
          </a:prstGeom>
        </p:spPr>
      </p:pic>
      <p:pic>
        <p:nvPicPr>
          <p:cNvPr id="72" name="Picture 71" descr="A pair of brown shoes&#10;&#10;Description automatically generated with low confidence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3481465" y="1573786"/>
            <a:ext cx="2468198" cy="2865092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1133840" y="4699977"/>
            <a:ext cx="1182509" cy="320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Price: 2,500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069963" y="4453645"/>
            <a:ext cx="1312861" cy="3668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X Sneakers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069963" y="4697720"/>
            <a:ext cx="1328037" cy="320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Price: 2,000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028284" y="4408502"/>
            <a:ext cx="1312861" cy="3668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Golden Star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165770" y="4658864"/>
            <a:ext cx="1328037" cy="320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Price: 3,000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0059973" y="4405971"/>
            <a:ext cx="1312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Brown Men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0195365" y="4644096"/>
            <a:ext cx="1328037" cy="320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Price: 2,700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667B90-4032-0F9E-54EB-6AF33FB19377}"/>
              </a:ext>
            </a:extLst>
          </p:cNvPr>
          <p:cNvSpPr txBox="1"/>
          <p:nvPr/>
        </p:nvSpPr>
        <p:spPr>
          <a:xfrm>
            <a:off x="5541363" y="959829"/>
            <a:ext cx="1106225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8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Women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7B845D9E-B965-2100-CA02-AA4832AA37A3}"/>
              </a:ext>
            </a:extLst>
          </p:cNvPr>
          <p:cNvSpPr/>
          <p:nvPr/>
        </p:nvSpPr>
        <p:spPr>
          <a:xfrm>
            <a:off x="0" y="-1"/>
            <a:ext cx="12188952" cy="517172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ABE2BA-1A52-08BA-8308-74B9AD647C68}"/>
              </a:ext>
            </a:extLst>
          </p:cNvPr>
          <p:cNvSpPr/>
          <p:nvPr/>
        </p:nvSpPr>
        <p:spPr>
          <a:xfrm>
            <a:off x="-1524" y="0"/>
            <a:ext cx="12192000" cy="6784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E4B669-68D2-FE1F-9934-E1D29E1E8B5E}"/>
              </a:ext>
            </a:extLst>
          </p:cNvPr>
          <p:cNvSpPr txBox="1"/>
          <p:nvPr/>
        </p:nvSpPr>
        <p:spPr>
          <a:xfrm>
            <a:off x="216310" y="201911"/>
            <a:ext cx="2080942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8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JORASHOES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D9981D-C7F3-D7F6-E8ED-C7F839B140C2}"/>
              </a:ext>
            </a:extLst>
          </p:cNvPr>
          <p:cNvSpPr txBox="1"/>
          <p:nvPr/>
        </p:nvSpPr>
        <p:spPr>
          <a:xfrm>
            <a:off x="10028134" y="389900"/>
            <a:ext cx="1328123" cy="281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500" dirty="0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Login/Register</a:t>
            </a:r>
          </a:p>
        </p:txBody>
      </p:sp>
      <p:pic>
        <p:nvPicPr>
          <p:cNvPr id="18" name="Graphic 17" descr="User with solid fill">
            <a:extLst>
              <a:ext uri="{FF2B5EF4-FFF2-40B4-BE49-F238E27FC236}">
                <a16:creationId xmlns:a16="http://schemas.microsoft.com/office/drawing/2014/main" id="{88E06BF1-3503-91F4-F46F-1C49A482A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38648" y="76568"/>
            <a:ext cx="323164" cy="3231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4C5AA1-CFF0-C6E0-874F-612245E38259}"/>
              </a:ext>
            </a:extLst>
          </p:cNvPr>
          <p:cNvSpPr txBox="1"/>
          <p:nvPr/>
        </p:nvSpPr>
        <p:spPr>
          <a:xfrm>
            <a:off x="2140245" y="182247"/>
            <a:ext cx="5469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2"/>
                </a:solidFill>
              </a:rPr>
              <a:t>Men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6FC749-B4F2-615B-516E-EE9B510830DF}"/>
              </a:ext>
            </a:extLst>
          </p:cNvPr>
          <p:cNvSpPr txBox="1"/>
          <p:nvPr/>
        </p:nvSpPr>
        <p:spPr>
          <a:xfrm>
            <a:off x="2795512" y="176356"/>
            <a:ext cx="81292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bg2"/>
                </a:solidFill>
              </a:rPr>
              <a:t>Women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1C9B4D-FB82-A7F4-4BB2-DD8BFDCC31D1}"/>
              </a:ext>
            </a:extLst>
          </p:cNvPr>
          <p:cNvSpPr txBox="1"/>
          <p:nvPr/>
        </p:nvSpPr>
        <p:spPr>
          <a:xfrm>
            <a:off x="3639445" y="185784"/>
            <a:ext cx="54694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bg2"/>
                </a:solidFill>
              </a:rPr>
              <a:t>Kids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0AFF27-7A78-1040-460C-04D9BC1B316C}"/>
              </a:ext>
            </a:extLst>
          </p:cNvPr>
          <p:cNvSpPr txBox="1"/>
          <p:nvPr/>
        </p:nvSpPr>
        <p:spPr>
          <a:xfrm>
            <a:off x="4253736" y="187572"/>
            <a:ext cx="77674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bg2"/>
                </a:solidFill>
              </a:rPr>
              <a:t>Offers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E1553D-02B3-6018-E19A-60917B4FD16B}"/>
              </a:ext>
            </a:extLst>
          </p:cNvPr>
          <p:cNvSpPr txBox="1"/>
          <p:nvPr/>
        </p:nvSpPr>
        <p:spPr>
          <a:xfrm>
            <a:off x="11523402" y="409564"/>
            <a:ext cx="737420" cy="281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500" dirty="0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Bag</a:t>
            </a:r>
          </a:p>
        </p:txBody>
      </p:sp>
      <p:pic>
        <p:nvPicPr>
          <p:cNvPr id="21" name="Graphic 20" descr="Shopping bag with solid fill">
            <a:extLst>
              <a:ext uri="{FF2B5EF4-FFF2-40B4-BE49-F238E27FC236}">
                <a16:creationId xmlns:a16="http://schemas.microsoft.com/office/drawing/2014/main" id="{A2D8084D-DB89-0D44-33BA-FA7C856976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98839" y="85992"/>
            <a:ext cx="323164" cy="32316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34FC9D5-7FD4-8D3B-8650-443812267F83}"/>
              </a:ext>
            </a:extLst>
          </p:cNvPr>
          <p:cNvSpPr/>
          <p:nvPr/>
        </p:nvSpPr>
        <p:spPr>
          <a:xfrm>
            <a:off x="429122" y="1432117"/>
            <a:ext cx="2605549" cy="35199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118280-7A84-84F8-0E70-89F55C5D57D9}"/>
              </a:ext>
            </a:extLst>
          </p:cNvPr>
          <p:cNvSpPr/>
          <p:nvPr/>
        </p:nvSpPr>
        <p:spPr>
          <a:xfrm>
            <a:off x="6372150" y="1432117"/>
            <a:ext cx="2605549" cy="35199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97523D-CB84-DF6D-D1CA-620398E228D9}"/>
              </a:ext>
            </a:extLst>
          </p:cNvPr>
          <p:cNvSpPr/>
          <p:nvPr/>
        </p:nvSpPr>
        <p:spPr>
          <a:xfrm>
            <a:off x="3423619" y="1432117"/>
            <a:ext cx="2605549" cy="35199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49F86CA-8AA0-8C87-4174-4EB5986B14EF}"/>
              </a:ext>
            </a:extLst>
          </p:cNvPr>
          <p:cNvSpPr/>
          <p:nvPr/>
        </p:nvSpPr>
        <p:spPr>
          <a:xfrm>
            <a:off x="9290415" y="1432117"/>
            <a:ext cx="2605549" cy="351994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F75E932-0B3F-185E-0B90-83F5A171AA89}"/>
              </a:ext>
            </a:extLst>
          </p:cNvPr>
          <p:cNvSpPr/>
          <p:nvPr/>
        </p:nvSpPr>
        <p:spPr>
          <a:xfrm>
            <a:off x="-1524" y="6488668"/>
            <a:ext cx="12192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2779DB-B4BD-3103-3C68-28072F5D967E}"/>
              </a:ext>
            </a:extLst>
          </p:cNvPr>
          <p:cNvSpPr txBox="1"/>
          <p:nvPr/>
        </p:nvSpPr>
        <p:spPr>
          <a:xfrm>
            <a:off x="8731045" y="6509145"/>
            <a:ext cx="2202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</a:rPr>
              <a:t>©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38DD88-F0AA-EA6A-A002-2B8771C74962}"/>
              </a:ext>
            </a:extLst>
          </p:cNvPr>
          <p:cNvSpPr txBox="1"/>
          <p:nvPr/>
        </p:nvSpPr>
        <p:spPr>
          <a:xfrm>
            <a:off x="9007195" y="6518977"/>
            <a:ext cx="31206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2022 JORASHOES | All Right Reserved</a:t>
            </a:r>
          </a:p>
        </p:txBody>
      </p:sp>
      <p:pic>
        <p:nvPicPr>
          <p:cNvPr id="33" name="Graphic 32" descr="Address Book with solid fill">
            <a:extLst>
              <a:ext uri="{FF2B5EF4-FFF2-40B4-BE49-F238E27FC236}">
                <a16:creationId xmlns:a16="http://schemas.microsoft.com/office/drawing/2014/main" id="{CC6D2F2B-F2B8-E8F2-39DA-EF35BAEAF6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041435" y="5317724"/>
            <a:ext cx="358258" cy="35825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61EEC59-882D-ED89-A385-8317F9DE4391}"/>
              </a:ext>
            </a:extLst>
          </p:cNvPr>
          <p:cNvSpPr txBox="1"/>
          <p:nvPr/>
        </p:nvSpPr>
        <p:spPr>
          <a:xfrm>
            <a:off x="10716403" y="5626821"/>
            <a:ext cx="10284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500" u="sng" dirty="0"/>
              <a:t>Contact Us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C27625A-1AC3-57BF-E185-402C81C24C54}"/>
              </a:ext>
            </a:extLst>
          </p:cNvPr>
          <p:cNvSpPr txBox="1"/>
          <p:nvPr/>
        </p:nvSpPr>
        <p:spPr>
          <a:xfrm>
            <a:off x="10598201" y="6162287"/>
            <a:ext cx="12602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01679228352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436EFB-4E3B-41BC-19B7-34AA70AF56B5}"/>
              </a:ext>
            </a:extLst>
          </p:cNvPr>
          <p:cNvSpPr txBox="1"/>
          <p:nvPr/>
        </p:nvSpPr>
        <p:spPr>
          <a:xfrm>
            <a:off x="10588019" y="5954864"/>
            <a:ext cx="171327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01989854945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FBF1AEE-9389-918F-E8A8-2CF451A6168B}"/>
              </a:ext>
            </a:extLst>
          </p:cNvPr>
          <p:cNvGrpSpPr/>
          <p:nvPr/>
        </p:nvGrpSpPr>
        <p:grpSpPr>
          <a:xfrm>
            <a:off x="560616" y="5512837"/>
            <a:ext cx="1879041" cy="734924"/>
            <a:chOff x="236154" y="5630825"/>
            <a:chExt cx="1879041" cy="734924"/>
          </a:xfrm>
        </p:grpSpPr>
        <p:pic>
          <p:nvPicPr>
            <p:cNvPr id="39" name="Picture 38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CA7F79CE-3616-85CF-0E43-C9A75919B6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020" y="5630825"/>
              <a:ext cx="315086" cy="31508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1" name="Picture 40" descr="Icon&#10;&#10;Description automatically generated">
              <a:extLst>
                <a:ext uri="{FF2B5EF4-FFF2-40B4-BE49-F238E27FC236}">
                  <a16:creationId xmlns:a16="http://schemas.microsoft.com/office/drawing/2014/main" id="{56A9CEC3-2AB5-101A-39E1-EE2C809F1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786" y="5630825"/>
              <a:ext cx="315086" cy="31508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3" name="Picture 42" descr="Icon&#10;&#10;Description automatically generated with medium confidence">
              <a:extLst>
                <a:ext uri="{FF2B5EF4-FFF2-40B4-BE49-F238E27FC236}">
                  <a16:creationId xmlns:a16="http://schemas.microsoft.com/office/drawing/2014/main" id="{2ACEFBC8-6725-7259-D01A-A924E8178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5390" y="5643262"/>
              <a:ext cx="315086" cy="31508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5" name="Picture 44" descr="Icon&#10;&#10;Description automatically generated">
              <a:extLst>
                <a:ext uri="{FF2B5EF4-FFF2-40B4-BE49-F238E27FC236}">
                  <a16:creationId xmlns:a16="http://schemas.microsoft.com/office/drawing/2014/main" id="{5AD5F4B4-E1AB-423B-2618-770CD25B0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8139" y="5630825"/>
              <a:ext cx="315086" cy="315086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864CD93-2F1B-2F7C-C6E4-73211331F575}"/>
                </a:ext>
              </a:extLst>
            </p:cNvPr>
            <p:cNvSpPr txBox="1"/>
            <p:nvPr/>
          </p:nvSpPr>
          <p:spPr>
            <a:xfrm>
              <a:off x="236154" y="5965639"/>
              <a:ext cx="18790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J O R A S H O E S</a:t>
              </a: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593B3CC-B537-7BBC-2572-71EF827A1547}"/>
                </a:ext>
              </a:extLst>
            </p:cNvPr>
            <p:cNvCxnSpPr>
              <a:cxnSpLocks/>
            </p:cNvCxnSpPr>
            <p:nvPr/>
          </p:nvCxnSpPr>
          <p:spPr>
            <a:xfrm>
              <a:off x="324465" y="6024632"/>
              <a:ext cx="179073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F880CEAE-6B53-BA7F-B31E-2C5240ED53D9}"/>
              </a:ext>
            </a:extLst>
          </p:cNvPr>
          <p:cNvSpPr txBox="1"/>
          <p:nvPr/>
        </p:nvSpPr>
        <p:spPr>
          <a:xfrm>
            <a:off x="1130170" y="355369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Black Men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DD9F654-C403-4B49-46C6-AD50FF632C9E}"/>
              </a:ext>
            </a:extLst>
          </p:cNvPr>
          <p:cNvSpPr txBox="1"/>
          <p:nvPr/>
        </p:nvSpPr>
        <p:spPr>
          <a:xfrm>
            <a:off x="1227431" y="4372975"/>
            <a:ext cx="1312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White Men</a:t>
            </a:r>
          </a:p>
        </p:txBody>
      </p:sp>
      <p:pic>
        <p:nvPicPr>
          <p:cNvPr id="66" name="Picture 65" descr="A picture containing footwear&#10;&#10;Description automatically generated">
            <a:extLst>
              <a:ext uri="{FF2B5EF4-FFF2-40B4-BE49-F238E27FC236}">
                <a16:creationId xmlns:a16="http://schemas.microsoft.com/office/drawing/2014/main" id="{68D883CD-6239-C2A8-5FFA-98676E1667B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4" t="2" r="22564" b="1528"/>
          <a:stretch/>
        </p:blipFill>
        <p:spPr>
          <a:xfrm>
            <a:off x="6421311" y="1500274"/>
            <a:ext cx="2526044" cy="2839408"/>
          </a:xfrm>
          <a:prstGeom prst="rect">
            <a:avLst/>
          </a:prstGeom>
        </p:spPr>
      </p:pic>
      <p:pic>
        <p:nvPicPr>
          <p:cNvPr id="68" name="Picture 67" descr="A pair of white shoes&#10;&#10;Description automatically generated with medium confidence">
            <a:extLst>
              <a:ext uri="{FF2B5EF4-FFF2-40B4-BE49-F238E27FC236}">
                <a16:creationId xmlns:a16="http://schemas.microsoft.com/office/drawing/2014/main" id="{3F9917FD-633E-0085-48CF-D8DBE3F765E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4" t="1115" r="27174" b="-1115"/>
          <a:stretch/>
        </p:blipFill>
        <p:spPr>
          <a:xfrm>
            <a:off x="488113" y="1504042"/>
            <a:ext cx="2510726" cy="2866016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459101A0-8171-C61B-E3E5-AF47BE122627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8" t="25034" r="14278" b="11953"/>
          <a:stretch/>
        </p:blipFill>
        <p:spPr>
          <a:xfrm>
            <a:off x="9369841" y="1500942"/>
            <a:ext cx="2468198" cy="2778892"/>
          </a:xfrm>
          <a:prstGeom prst="rect">
            <a:avLst/>
          </a:prstGeom>
        </p:spPr>
      </p:pic>
      <p:pic>
        <p:nvPicPr>
          <p:cNvPr id="72" name="Picture 71" descr="A pair of brown shoes&#10;&#10;Description automatically generated with low confidence">
            <a:extLst>
              <a:ext uri="{FF2B5EF4-FFF2-40B4-BE49-F238E27FC236}">
                <a16:creationId xmlns:a16="http://schemas.microsoft.com/office/drawing/2014/main" id="{509B0B39-1B50-2746-8A84-956260D3103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3" t="1151" r="22845" b="2519"/>
          <a:stretch/>
        </p:blipFill>
        <p:spPr>
          <a:xfrm>
            <a:off x="3482357" y="1504966"/>
            <a:ext cx="2497651" cy="2865092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2A1E6D6C-4C68-4A93-FEB4-F9EB5975D2B5}"/>
              </a:ext>
            </a:extLst>
          </p:cNvPr>
          <p:cNvSpPr txBox="1"/>
          <p:nvPr/>
        </p:nvSpPr>
        <p:spPr>
          <a:xfrm>
            <a:off x="1379403" y="4588389"/>
            <a:ext cx="135753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Price: 2,200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9EE695D-FDEB-46BF-B9F7-084791BFBFE0}"/>
              </a:ext>
            </a:extLst>
          </p:cNvPr>
          <p:cNvSpPr txBox="1"/>
          <p:nvPr/>
        </p:nvSpPr>
        <p:spPr>
          <a:xfrm>
            <a:off x="4129434" y="4385739"/>
            <a:ext cx="1312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Brown Men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E5ED4D9-2909-8C98-8EDA-6EAE81A1C30B}"/>
              </a:ext>
            </a:extLst>
          </p:cNvPr>
          <p:cNvSpPr txBox="1"/>
          <p:nvPr/>
        </p:nvSpPr>
        <p:spPr>
          <a:xfrm>
            <a:off x="4232078" y="4603385"/>
            <a:ext cx="13280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Price: 2,100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61C1606-CE84-9CA5-7B95-02E9F93A58B2}"/>
              </a:ext>
            </a:extLst>
          </p:cNvPr>
          <p:cNvSpPr txBox="1"/>
          <p:nvPr/>
        </p:nvSpPr>
        <p:spPr>
          <a:xfrm>
            <a:off x="7151614" y="4390561"/>
            <a:ext cx="1312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Gray Men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1295230-6CB7-3D71-C593-48361C52E5A0}"/>
              </a:ext>
            </a:extLst>
          </p:cNvPr>
          <p:cNvSpPr txBox="1"/>
          <p:nvPr/>
        </p:nvSpPr>
        <p:spPr>
          <a:xfrm>
            <a:off x="7165770" y="4618039"/>
            <a:ext cx="13280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Price: 2,950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AA2D638-CD2D-B950-412A-D1A7CF7B70E6}"/>
              </a:ext>
            </a:extLst>
          </p:cNvPr>
          <p:cNvSpPr txBox="1"/>
          <p:nvPr/>
        </p:nvSpPr>
        <p:spPr>
          <a:xfrm>
            <a:off x="10072792" y="4361741"/>
            <a:ext cx="1312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Brown Men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FBEA40D-A078-113B-678D-8929CC4778DC}"/>
              </a:ext>
            </a:extLst>
          </p:cNvPr>
          <p:cNvSpPr txBox="1"/>
          <p:nvPr/>
        </p:nvSpPr>
        <p:spPr>
          <a:xfrm>
            <a:off x="10160274" y="4569491"/>
            <a:ext cx="132803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Price: 2,100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688623-3780-BFEE-20C3-93E0B32E85FD}"/>
              </a:ext>
            </a:extLst>
          </p:cNvPr>
          <p:cNvSpPr txBox="1"/>
          <p:nvPr/>
        </p:nvSpPr>
        <p:spPr>
          <a:xfrm>
            <a:off x="5749118" y="934034"/>
            <a:ext cx="690716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8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Men</a:t>
            </a:r>
          </a:p>
        </p:txBody>
      </p:sp>
    </p:spTree>
    <p:extLst>
      <p:ext uri="{BB962C8B-B14F-4D97-AF65-F5344CB8AC3E}">
        <p14:creationId xmlns:p14="http://schemas.microsoft.com/office/powerpoint/2010/main" val="93287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1524" y="0"/>
            <a:ext cx="12192000" cy="6784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310" y="201911"/>
            <a:ext cx="2080942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8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JORASHOES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028134" y="389900"/>
            <a:ext cx="1328123" cy="281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500" dirty="0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Login/Register</a:t>
            </a:r>
          </a:p>
        </p:txBody>
      </p:sp>
      <p:pic>
        <p:nvPicPr>
          <p:cNvPr id="18" name="Graphic 17" descr="User with solid fill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538648" y="76568"/>
            <a:ext cx="323164" cy="32316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40245" y="182247"/>
            <a:ext cx="5469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2"/>
                </a:solidFill>
              </a:rPr>
              <a:t>Men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95512" y="176356"/>
            <a:ext cx="81292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bg2"/>
                </a:solidFill>
              </a:rPr>
              <a:t>Women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39445" y="185784"/>
            <a:ext cx="54694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bg2"/>
                </a:solidFill>
              </a:rPr>
              <a:t>Kids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53736" y="187572"/>
            <a:ext cx="77674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bg2"/>
                </a:solidFill>
              </a:rPr>
              <a:t>Offers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523402" y="409564"/>
            <a:ext cx="737420" cy="281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500" dirty="0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Bag</a:t>
            </a:r>
          </a:p>
        </p:txBody>
      </p:sp>
      <p:pic>
        <p:nvPicPr>
          <p:cNvPr id="21" name="Graphic 20" descr="Shopping bag with solid fill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598839" y="85992"/>
            <a:ext cx="323164" cy="323164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-1524" y="6488668"/>
            <a:ext cx="12192000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731045" y="6509145"/>
            <a:ext cx="2202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bg2"/>
                </a:solidFill>
              </a:rPr>
              <a:t>©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007195" y="6518977"/>
            <a:ext cx="312066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2022 JORASHOES | All Right Reserved</a:t>
            </a:r>
          </a:p>
        </p:txBody>
      </p:sp>
      <p:pic>
        <p:nvPicPr>
          <p:cNvPr id="33" name="Graphic 32" descr="Address Book with solid fill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198747" y="5091581"/>
            <a:ext cx="358258" cy="358258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0873715" y="5400678"/>
            <a:ext cx="10284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500" u="sng" dirty="0"/>
              <a:t>Contact Us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755513" y="5955808"/>
            <a:ext cx="12602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01679228352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745331" y="5748385"/>
            <a:ext cx="171327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/>
              <a:t>01989854945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285314" y="5512837"/>
            <a:ext cx="1879041" cy="734924"/>
            <a:chOff x="236154" y="5630825"/>
            <a:chExt cx="1879041" cy="734924"/>
          </a:xfrm>
        </p:grpSpPr>
        <p:pic>
          <p:nvPicPr>
            <p:cNvPr id="39" name="Picture 38" descr="A picture containing text, clipart&#10;&#10;Description automatically generated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26020" y="5630825"/>
              <a:ext cx="315086" cy="31508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1" name="Picture 40" descr="Icon&#10;&#10;Description automatically generated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>
            <a:xfrm>
              <a:off x="467786" y="5630825"/>
              <a:ext cx="315086" cy="31508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3" name="Picture 42" descr="Icon&#10;&#10;Description automatically generated with medium confidence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>
            <a:xfrm>
              <a:off x="1475390" y="5643262"/>
              <a:ext cx="315086" cy="315086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45" name="Picture 44" descr="Icon&#10;&#10;Description automatically generated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808139" y="5630825"/>
              <a:ext cx="315086" cy="315086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46" name="TextBox 45"/>
            <p:cNvSpPr txBox="1"/>
            <p:nvPr/>
          </p:nvSpPr>
          <p:spPr>
            <a:xfrm>
              <a:off x="236154" y="5965639"/>
              <a:ext cx="18790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J O R A S H O E S</a:t>
              </a:r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324465" y="6024632"/>
              <a:ext cx="179073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/>
          <p:cNvSpPr txBox="1"/>
          <p:nvPr/>
        </p:nvSpPr>
        <p:spPr>
          <a:xfrm>
            <a:off x="1130170" y="3553690"/>
            <a:ext cx="311021" cy="3668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1158607" y="3871536"/>
            <a:ext cx="1312861" cy="3668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516946" y="2342726"/>
            <a:ext cx="4513538" cy="2687266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519558" y="1852238"/>
            <a:ext cx="4122552" cy="366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Name : </a:t>
            </a:r>
            <a:r>
              <a:rPr lang="en-US"/>
              <a:t>Grey Men 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729387" y="1406769"/>
            <a:ext cx="2171490" cy="366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Size Available : 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721609" y="2477421"/>
            <a:ext cx="5656267" cy="366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Colour Available :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729387" y="3504735"/>
            <a:ext cx="5550345" cy="366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Price :</a:t>
            </a:r>
          </a:p>
        </p:txBody>
      </p:sp>
      <p:sp>
        <p:nvSpPr>
          <p:cNvPr id="70" name="Rectangle 69"/>
          <p:cNvSpPr/>
          <p:nvPr/>
        </p:nvSpPr>
        <p:spPr>
          <a:xfrm>
            <a:off x="5806120" y="1852238"/>
            <a:ext cx="574533" cy="4904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806120" y="2937771"/>
            <a:ext cx="5127350" cy="4753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806120" y="3920491"/>
            <a:ext cx="5204083" cy="4904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5891379" y="1914081"/>
            <a:ext cx="489274" cy="366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22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581975" y="1852238"/>
            <a:ext cx="574533" cy="4584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3"/>
          <p:cNvSpPr/>
          <p:nvPr/>
        </p:nvSpPr>
        <p:spPr>
          <a:xfrm>
            <a:off x="7326344" y="1852238"/>
            <a:ext cx="574533" cy="4584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3"/>
          <p:cNvSpPr/>
          <p:nvPr/>
        </p:nvSpPr>
        <p:spPr>
          <a:xfrm>
            <a:off x="8120894" y="1852238"/>
            <a:ext cx="574533" cy="4584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6631820" y="1898069"/>
            <a:ext cx="474841" cy="366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23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376190" y="1898069"/>
            <a:ext cx="474841" cy="366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24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8174182" y="1914081"/>
            <a:ext cx="467959" cy="366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25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806120" y="2993213"/>
            <a:ext cx="4122553" cy="366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Gray Green Only</a:t>
            </a:r>
          </a:p>
        </p:txBody>
      </p:sp>
      <p:sp>
        <p:nvSpPr>
          <p:cNvPr id="81" name="Triangle 80"/>
          <p:cNvSpPr/>
          <p:nvPr/>
        </p:nvSpPr>
        <p:spPr>
          <a:xfrm rot="10800000">
            <a:off x="10384515" y="3094148"/>
            <a:ext cx="370998" cy="162619"/>
          </a:xfrm>
          <a:prstGeom prst="triangle">
            <a:avLst>
              <a:gd name="adj" fmla="val 47701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5891379" y="3982334"/>
            <a:ext cx="977862" cy="366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2,950 /=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519558" y="1376173"/>
            <a:ext cx="4578612" cy="39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Catagory :</a:t>
            </a:r>
            <a:r>
              <a:rPr lang="en-US" sz="2000"/>
              <a:t> Men</a:t>
            </a:r>
          </a:p>
        </p:txBody>
      </p:sp>
      <p:sp>
        <p:nvSpPr>
          <p:cNvPr id="85" name="Rectangle 84"/>
          <p:cNvSpPr/>
          <p:nvPr/>
        </p:nvSpPr>
        <p:spPr>
          <a:xfrm>
            <a:off x="5806120" y="4599879"/>
            <a:ext cx="1443696" cy="4904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7433218" y="4601093"/>
            <a:ext cx="1481927" cy="4904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5921318" y="4662937"/>
            <a:ext cx="1234466" cy="366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BUY NOW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7467444" y="4662937"/>
            <a:ext cx="1413476" cy="366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</a:rPr>
              <a:t>ADD TO BAG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3048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/>
          </a:p>
        </p:txBody>
      </p:sp>
      <p:sp>
        <p:nvSpPr>
          <p:cNvPr id="13" name="Rectangle 12"/>
          <p:cNvSpPr/>
          <p:nvPr/>
        </p:nvSpPr>
        <p:spPr>
          <a:xfrm>
            <a:off x="-1524" y="0"/>
            <a:ext cx="12192000" cy="6784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6310" y="201911"/>
            <a:ext cx="2080942" cy="31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8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JORASHOES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028134" y="389900"/>
            <a:ext cx="1328123" cy="281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500" dirty="0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Login/Register</a:t>
            </a:r>
          </a:p>
        </p:txBody>
      </p:sp>
      <p:pic>
        <p:nvPicPr>
          <p:cNvPr id="18" name="Graphic 17" descr="User with solid fill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538648" y="76568"/>
            <a:ext cx="323164" cy="32316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140245" y="182247"/>
            <a:ext cx="54694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2"/>
                </a:solidFill>
              </a:rPr>
              <a:t>Men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95512" y="176356"/>
            <a:ext cx="81292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bg2"/>
                </a:solidFill>
              </a:rPr>
              <a:t>Women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39445" y="185784"/>
            <a:ext cx="54694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bg2"/>
                </a:solidFill>
              </a:rPr>
              <a:t>Kids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53736" y="187572"/>
            <a:ext cx="77674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chemeClr val="bg2"/>
                </a:solidFill>
              </a:rPr>
              <a:t>Offers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523402" y="409564"/>
            <a:ext cx="737420" cy="281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sz="1500" dirty="0">
                <a:solidFill>
                  <a:schemeClr val="bg1"/>
                </a:solidFill>
                <a:ea typeface="Lato Black" panose="020F0502020204030203" pitchFamily="34" charset="0"/>
                <a:cs typeface="Lato Black" panose="020F0502020204030203" pitchFamily="34" charset="0"/>
              </a:rPr>
              <a:t>Bag</a:t>
            </a:r>
          </a:p>
        </p:txBody>
      </p:sp>
      <p:pic>
        <p:nvPicPr>
          <p:cNvPr id="21" name="Graphic 20" descr="Shopping bag with solid fill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598839" y="85992"/>
            <a:ext cx="323164" cy="32316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91105" y="1168045"/>
            <a:ext cx="1996085" cy="519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Your Bag :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58803" y="1976754"/>
            <a:ext cx="5773499" cy="350378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35255" y="2049248"/>
            <a:ext cx="2856168" cy="333786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880083" y="2281554"/>
            <a:ext cx="2422968" cy="366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Grey Men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880083" y="2648355"/>
            <a:ext cx="1168045" cy="366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Size : 23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880083" y="3015156"/>
            <a:ext cx="2856168" cy="366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Quantity : 1 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141102" y="3137522"/>
            <a:ext cx="167065" cy="1364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4"/>
          <p:cNvSpPr/>
          <p:nvPr/>
        </p:nvSpPr>
        <p:spPr>
          <a:xfrm>
            <a:off x="5404338" y="3130350"/>
            <a:ext cx="167065" cy="1364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 flipH="1">
            <a:off x="5091415" y="3076348"/>
            <a:ext cx="216752" cy="244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+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358245" y="3015156"/>
            <a:ext cx="259251" cy="366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912917" y="3871576"/>
            <a:ext cx="1375263" cy="366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Total Price :</a:t>
            </a:r>
          </a:p>
        </p:txBody>
      </p:sp>
      <p:sp>
        <p:nvSpPr>
          <p:cNvPr id="41" name="Process Flow 40"/>
          <p:cNvSpPr/>
          <p:nvPr/>
        </p:nvSpPr>
        <p:spPr>
          <a:xfrm>
            <a:off x="5168967" y="3871576"/>
            <a:ext cx="1146663" cy="366801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5224635" y="3871576"/>
            <a:ext cx="1034977" cy="366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2,950 /= 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912917" y="3385770"/>
            <a:ext cx="2512101" cy="366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Colour : Gray Green</a:t>
            </a:r>
          </a:p>
        </p:txBody>
      </p:sp>
      <p:sp>
        <p:nvSpPr>
          <p:cNvPr id="49" name="Process Flow 48"/>
          <p:cNvSpPr/>
          <p:nvPr/>
        </p:nvSpPr>
        <p:spPr>
          <a:xfrm>
            <a:off x="7084752" y="4876800"/>
            <a:ext cx="1628775" cy="771525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Process Flow 48"/>
          <p:cNvSpPr/>
          <p:nvPr/>
        </p:nvSpPr>
        <p:spPr>
          <a:xfrm>
            <a:off x="8913552" y="4876800"/>
            <a:ext cx="1700954" cy="771525"/>
          </a:xfrm>
          <a:prstGeom prst="flowChart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7432675" y="5021950"/>
            <a:ext cx="1866900" cy="458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DONE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9094683" y="5021950"/>
            <a:ext cx="1443965" cy="458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ORDER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1278</TotalTime>
  <Words>568</Words>
  <Application>Microsoft Office PowerPoint</Application>
  <PresentationFormat>Widescreen</PresentationFormat>
  <Paragraphs>266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Lato</vt:lpstr>
      <vt:lpstr>Lato Black</vt:lpstr>
      <vt:lpstr>Roboto-Regular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MD. EMRAN NAZIR EFTY</dc:creator>
  <cp:lastModifiedBy>MD. EMRAN NAZIR EFTY</cp:lastModifiedBy>
  <cp:revision>29</cp:revision>
  <dcterms:created xsi:type="dcterms:W3CDTF">2022-12-06T15:08:10Z</dcterms:created>
  <dcterms:modified xsi:type="dcterms:W3CDTF">2022-12-17T13:39:02Z</dcterms:modified>
</cp:coreProperties>
</file>